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4" r:id="rId4"/>
    <p:sldId id="280" r:id="rId5"/>
    <p:sldId id="281" r:id="rId6"/>
    <p:sldId id="277" r:id="rId7"/>
    <p:sldId id="283" r:id="rId8"/>
    <p:sldId id="276" r:id="rId9"/>
    <p:sldId id="273" r:id="rId10"/>
    <p:sldId id="28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4660"/>
  </p:normalViewPr>
  <p:slideViewPr>
    <p:cSldViewPr>
      <p:cViewPr varScale="1">
        <p:scale>
          <a:sx n="95" d="100"/>
          <a:sy n="95" d="100"/>
        </p:scale>
        <p:origin x="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yama kohei" userId="e67f34ef85e3326c" providerId="LiveId" clId="{E5316C93-72F4-4B8A-BCD9-245D9FF0DC7F}"/>
    <pc:docChg chg="undo custSel addSld delSld modSld sldOrd">
      <pc:chgData name="ishiyama kohei" userId="e67f34ef85e3326c" providerId="LiveId" clId="{E5316C93-72F4-4B8A-BCD9-245D9FF0DC7F}" dt="2023-08-31T15:24:35.478" v="5287" actId="20577"/>
      <pc:docMkLst>
        <pc:docMk/>
      </pc:docMkLst>
      <pc:sldChg chg="modSp mod ord">
        <pc:chgData name="ishiyama kohei" userId="e67f34ef85e3326c" providerId="LiveId" clId="{E5316C93-72F4-4B8A-BCD9-245D9FF0DC7F}" dt="2023-08-31T15:09:47.038" v="5120"/>
        <pc:sldMkLst>
          <pc:docMk/>
          <pc:sldMk cId="2659857837" sldId="256"/>
        </pc:sldMkLst>
        <pc:spChg chg="mod">
          <ac:chgData name="ishiyama kohei" userId="e67f34ef85e3326c" providerId="LiveId" clId="{E5316C93-72F4-4B8A-BCD9-245D9FF0DC7F}" dt="2023-08-31T15:09:35.955" v="5118" actId="20577"/>
          <ac:spMkLst>
            <pc:docMk/>
            <pc:sldMk cId="2659857837" sldId="256"/>
            <ac:spMk id="2" creationId="{B91A5FE2-8B14-626F-FE29-0EB0EAE2D323}"/>
          </ac:spMkLst>
        </pc:spChg>
        <pc:spChg chg="mod">
          <ac:chgData name="ishiyama kohei" userId="e67f34ef85e3326c" providerId="LiveId" clId="{E5316C93-72F4-4B8A-BCD9-245D9FF0DC7F}" dt="2023-08-27T12:45:38.228" v="2124" actId="20577"/>
          <ac:spMkLst>
            <pc:docMk/>
            <pc:sldMk cId="2659857837" sldId="256"/>
            <ac:spMk id="3" creationId="{50855AF5-A571-6762-834F-8E87B05DAD88}"/>
          </ac:spMkLst>
        </pc:spChg>
      </pc:sldChg>
      <pc:sldChg chg="addSp delSp modSp mod">
        <pc:chgData name="ishiyama kohei" userId="e67f34ef85e3326c" providerId="LiveId" clId="{E5316C93-72F4-4B8A-BCD9-245D9FF0DC7F}" dt="2023-08-28T00:12:11.315" v="2465" actId="14100"/>
        <pc:sldMkLst>
          <pc:docMk/>
          <pc:sldMk cId="224679541" sldId="257"/>
        </pc:sldMkLst>
        <pc:spChg chg="mod">
          <ac:chgData name="ishiyama kohei" userId="e67f34ef85e3326c" providerId="LiveId" clId="{E5316C93-72F4-4B8A-BCD9-245D9FF0DC7F}" dt="2023-08-27T09:47:37.109" v="975" actId="20577"/>
          <ac:spMkLst>
            <pc:docMk/>
            <pc:sldMk cId="224679541" sldId="257"/>
            <ac:spMk id="2" creationId="{6DAD71A9-C32A-9742-A8C2-56BD6CC5D631}"/>
          </ac:spMkLst>
        </pc:spChg>
        <pc:spChg chg="mod">
          <ac:chgData name="ishiyama kohei" userId="e67f34ef85e3326c" providerId="LiveId" clId="{E5316C93-72F4-4B8A-BCD9-245D9FF0DC7F}" dt="2023-08-28T00:12:11.315" v="2465" actId="14100"/>
          <ac:spMkLst>
            <pc:docMk/>
            <pc:sldMk cId="224679541" sldId="257"/>
            <ac:spMk id="3" creationId="{CAE787FC-3B85-7EF8-5980-D99C488CDF0C}"/>
          </ac:spMkLst>
        </pc:spChg>
        <pc:spChg chg="add mod">
          <ac:chgData name="ishiyama kohei" userId="e67f34ef85e3326c" providerId="LiveId" clId="{E5316C93-72F4-4B8A-BCD9-245D9FF0DC7F}" dt="2023-08-27T10:33:44.963" v="1213" actId="1076"/>
          <ac:spMkLst>
            <pc:docMk/>
            <pc:sldMk cId="224679541" sldId="257"/>
            <ac:spMk id="6" creationId="{93F7C84E-22F8-8DA8-C24B-1321676A8119}"/>
          </ac:spMkLst>
        </pc:spChg>
        <pc:spChg chg="add mod">
          <ac:chgData name="ishiyama kohei" userId="e67f34ef85e3326c" providerId="LiveId" clId="{E5316C93-72F4-4B8A-BCD9-245D9FF0DC7F}" dt="2023-08-27T10:20:10.582" v="1171" actId="1076"/>
          <ac:spMkLst>
            <pc:docMk/>
            <pc:sldMk cId="224679541" sldId="257"/>
            <ac:spMk id="11" creationId="{B257ABB6-4907-0117-82BE-F1800C9E952E}"/>
          </ac:spMkLst>
        </pc:spChg>
        <pc:spChg chg="add mod">
          <ac:chgData name="ishiyama kohei" userId="e67f34ef85e3326c" providerId="LiveId" clId="{E5316C93-72F4-4B8A-BCD9-245D9FF0DC7F}" dt="2023-08-27T10:33:05.998" v="1207" actId="1076"/>
          <ac:spMkLst>
            <pc:docMk/>
            <pc:sldMk cId="224679541" sldId="257"/>
            <ac:spMk id="14" creationId="{E6079D18-E8A0-6191-2432-CD56E2F5D48E}"/>
          </ac:spMkLst>
        </pc:spChg>
        <pc:spChg chg="add mod">
          <ac:chgData name="ishiyama kohei" userId="e67f34ef85e3326c" providerId="LiveId" clId="{E5316C93-72F4-4B8A-BCD9-245D9FF0DC7F}" dt="2023-08-27T13:20:04.145" v="2252" actId="113"/>
          <ac:spMkLst>
            <pc:docMk/>
            <pc:sldMk cId="224679541" sldId="257"/>
            <ac:spMk id="15" creationId="{E64F0E82-15FB-DD0C-0C17-B3A21970E7C3}"/>
          </ac:spMkLst>
        </pc:spChg>
        <pc:spChg chg="add mod">
          <ac:chgData name="ishiyama kohei" userId="e67f34ef85e3326c" providerId="LiveId" clId="{E5316C93-72F4-4B8A-BCD9-245D9FF0DC7F}" dt="2023-08-27T13:20:07.472" v="2253" actId="113"/>
          <ac:spMkLst>
            <pc:docMk/>
            <pc:sldMk cId="224679541" sldId="257"/>
            <ac:spMk id="16" creationId="{4ED4C363-EB78-99B4-9C44-12D950B71095}"/>
          </ac:spMkLst>
        </pc:spChg>
        <pc:spChg chg="add mod">
          <ac:chgData name="ishiyama kohei" userId="e67f34ef85e3326c" providerId="LiveId" clId="{E5316C93-72F4-4B8A-BCD9-245D9FF0DC7F}" dt="2023-08-27T10:19:27.591" v="1147" actId="1076"/>
          <ac:spMkLst>
            <pc:docMk/>
            <pc:sldMk cId="224679541" sldId="257"/>
            <ac:spMk id="18" creationId="{555D8A47-AD64-9FCF-DFBE-740C53C8B059}"/>
          </ac:spMkLst>
        </pc:spChg>
        <pc:spChg chg="add mod">
          <ac:chgData name="ishiyama kohei" userId="e67f34ef85e3326c" providerId="LiveId" clId="{E5316C93-72F4-4B8A-BCD9-245D9FF0DC7F}" dt="2023-08-27T10:39:15.369" v="1236" actId="1076"/>
          <ac:spMkLst>
            <pc:docMk/>
            <pc:sldMk cId="224679541" sldId="257"/>
            <ac:spMk id="36" creationId="{620E435F-716F-2845-A98D-64B7F10BB92F}"/>
          </ac:spMkLst>
        </pc:spChg>
        <pc:picChg chg="add mod">
          <ac:chgData name="ishiyama kohei" userId="e67f34ef85e3326c" providerId="LiveId" clId="{E5316C93-72F4-4B8A-BCD9-245D9FF0DC7F}" dt="2023-08-27T10:33:44.963" v="1213" actId="1076"/>
          <ac:picMkLst>
            <pc:docMk/>
            <pc:sldMk cId="224679541" sldId="257"/>
            <ac:picMk id="5" creationId="{A8649A70-65B5-28E4-8AA1-F2ED915DDAF7}"/>
          </ac:picMkLst>
        </pc:picChg>
        <pc:picChg chg="add del mod">
          <ac:chgData name="ishiyama kohei" userId="e67f34ef85e3326c" providerId="LiveId" clId="{E5316C93-72F4-4B8A-BCD9-245D9FF0DC7F}" dt="2023-08-27T09:49:26.550" v="1025" actId="21"/>
          <ac:picMkLst>
            <pc:docMk/>
            <pc:sldMk cId="224679541" sldId="257"/>
            <ac:picMk id="8" creationId="{DCAE7CCB-1EDD-7194-9953-88F417A68D0A}"/>
          </ac:picMkLst>
        </pc:picChg>
        <pc:picChg chg="add mod">
          <ac:chgData name="ishiyama kohei" userId="e67f34ef85e3326c" providerId="LiveId" clId="{E5316C93-72F4-4B8A-BCD9-245D9FF0DC7F}" dt="2023-08-27T10:19:03.010" v="1143" actId="1076"/>
          <ac:picMkLst>
            <pc:docMk/>
            <pc:sldMk cId="224679541" sldId="257"/>
            <ac:picMk id="10" creationId="{8369A93E-4632-20A2-1FF7-1F6A3F174851}"/>
          </ac:picMkLst>
        </pc:picChg>
        <pc:picChg chg="add mod ord">
          <ac:chgData name="ishiyama kohei" userId="e67f34ef85e3326c" providerId="LiveId" clId="{E5316C93-72F4-4B8A-BCD9-245D9FF0DC7F}" dt="2023-08-27T10:33:05.998" v="1207" actId="1076"/>
          <ac:picMkLst>
            <pc:docMk/>
            <pc:sldMk cId="224679541" sldId="257"/>
            <ac:picMk id="13" creationId="{92D13865-D3D4-3F42-5F3A-903E5B1C33DD}"/>
          </ac:picMkLst>
        </pc:picChg>
        <pc:picChg chg="add mod">
          <ac:chgData name="ishiyama kohei" userId="e67f34ef85e3326c" providerId="LiveId" clId="{E5316C93-72F4-4B8A-BCD9-245D9FF0DC7F}" dt="2023-08-27T10:19:27.591" v="1147" actId="1076"/>
          <ac:picMkLst>
            <pc:docMk/>
            <pc:sldMk cId="224679541" sldId="257"/>
            <ac:picMk id="17" creationId="{7FF80B51-BCE0-2DD7-EE8E-858D41CFA17D}"/>
          </ac:picMkLst>
        </pc:picChg>
        <pc:picChg chg="add mod">
          <ac:chgData name="ishiyama kohei" userId="e67f34ef85e3326c" providerId="LiveId" clId="{E5316C93-72F4-4B8A-BCD9-245D9FF0DC7F}" dt="2023-08-27T10:32:09.877" v="1188" actId="14100"/>
          <ac:picMkLst>
            <pc:docMk/>
            <pc:sldMk cId="224679541" sldId="257"/>
            <ac:picMk id="35" creationId="{0A38FC7B-4619-7430-2E89-0040CF55CE88}"/>
          </ac:picMkLst>
        </pc:picChg>
        <pc:cxnChg chg="add mod">
          <ac:chgData name="ishiyama kohei" userId="e67f34ef85e3326c" providerId="LiveId" clId="{E5316C93-72F4-4B8A-BCD9-245D9FF0DC7F}" dt="2023-08-27T10:33:05.998" v="1207" actId="1076"/>
          <ac:cxnSpMkLst>
            <pc:docMk/>
            <pc:sldMk cId="224679541" sldId="257"/>
            <ac:cxnSpMk id="20" creationId="{ADDC0757-89D7-2995-3D04-9A689EC9142E}"/>
          </ac:cxnSpMkLst>
        </pc:cxnChg>
        <pc:cxnChg chg="add mod">
          <ac:chgData name="ishiyama kohei" userId="e67f34ef85e3326c" providerId="LiveId" clId="{E5316C93-72F4-4B8A-BCD9-245D9FF0DC7F}" dt="2023-08-27T10:33:44.963" v="1213" actId="1076"/>
          <ac:cxnSpMkLst>
            <pc:docMk/>
            <pc:sldMk cId="224679541" sldId="257"/>
            <ac:cxnSpMk id="26" creationId="{C9566E79-BBE2-FDE7-437B-35B939A53D5E}"/>
          </ac:cxnSpMkLst>
        </pc:cxnChg>
        <pc:cxnChg chg="add mod">
          <ac:chgData name="ishiyama kohei" userId="e67f34ef85e3326c" providerId="LiveId" clId="{E5316C93-72F4-4B8A-BCD9-245D9FF0DC7F}" dt="2023-08-27T10:33:44.963" v="1213" actId="1076"/>
          <ac:cxnSpMkLst>
            <pc:docMk/>
            <pc:sldMk cId="224679541" sldId="257"/>
            <ac:cxnSpMk id="27" creationId="{E3CE24AD-387F-74A2-535F-BE508716ABA3}"/>
          </ac:cxnSpMkLst>
        </pc:cxnChg>
        <pc:cxnChg chg="add del mod">
          <ac:chgData name="ishiyama kohei" userId="e67f34ef85e3326c" providerId="LiveId" clId="{E5316C93-72F4-4B8A-BCD9-245D9FF0DC7F}" dt="2023-08-27T10:17:25.387" v="1128" actId="478"/>
          <ac:cxnSpMkLst>
            <pc:docMk/>
            <pc:sldMk cId="224679541" sldId="257"/>
            <ac:cxnSpMk id="28" creationId="{F0B234FC-8C15-B60A-1EDB-9DB07BF2048B}"/>
          </ac:cxnSpMkLst>
        </pc:cxnChg>
        <pc:cxnChg chg="add mod">
          <ac:chgData name="ishiyama kohei" userId="e67f34ef85e3326c" providerId="LiveId" clId="{E5316C93-72F4-4B8A-BCD9-245D9FF0DC7F}" dt="2023-08-27T10:20:28.464" v="1175" actId="14100"/>
          <ac:cxnSpMkLst>
            <pc:docMk/>
            <pc:sldMk cId="224679541" sldId="257"/>
            <ac:cxnSpMk id="29" creationId="{7003EE77-5E30-FD57-D268-486348A3D08B}"/>
          </ac:cxnSpMkLst>
        </pc:cxnChg>
        <pc:cxnChg chg="add mod">
          <ac:chgData name="ishiyama kohei" userId="e67f34ef85e3326c" providerId="LiveId" clId="{E5316C93-72F4-4B8A-BCD9-245D9FF0DC7F}" dt="2023-08-27T10:21:31.949" v="1179" actId="14100"/>
          <ac:cxnSpMkLst>
            <pc:docMk/>
            <pc:sldMk cId="224679541" sldId="257"/>
            <ac:cxnSpMk id="32" creationId="{6E4F215A-96C9-296D-E48E-FC04B102139E}"/>
          </ac:cxnSpMkLst>
        </pc:cxnChg>
        <pc:cxnChg chg="add mod">
          <ac:chgData name="ishiyama kohei" userId="e67f34ef85e3326c" providerId="LiveId" clId="{E5316C93-72F4-4B8A-BCD9-245D9FF0DC7F}" dt="2023-08-27T10:33:26.789" v="1212" actId="1076"/>
          <ac:cxnSpMkLst>
            <pc:docMk/>
            <pc:sldMk cId="224679541" sldId="257"/>
            <ac:cxnSpMk id="37" creationId="{3D572EF3-5883-6F4E-4A12-E309F75E061E}"/>
          </ac:cxnSpMkLst>
        </pc:cxnChg>
      </pc:sldChg>
      <pc:sldChg chg="addSp modSp mod">
        <pc:chgData name="ishiyama kohei" userId="e67f34ef85e3326c" providerId="LiveId" clId="{E5316C93-72F4-4B8A-BCD9-245D9FF0DC7F}" dt="2023-08-28T15:54:28.884" v="2505" actId="1076"/>
        <pc:sldMkLst>
          <pc:docMk/>
          <pc:sldMk cId="1922293193" sldId="258"/>
        </pc:sldMkLst>
        <pc:picChg chg="add mod">
          <ac:chgData name="ishiyama kohei" userId="e67f34ef85e3326c" providerId="LiveId" clId="{E5316C93-72F4-4B8A-BCD9-245D9FF0DC7F}" dt="2023-08-28T14:05:24.098" v="2501" actId="1076"/>
          <ac:picMkLst>
            <pc:docMk/>
            <pc:sldMk cId="1922293193" sldId="258"/>
            <ac:picMk id="5" creationId="{C534EA92-2024-7A07-F94D-35C672D546CF}"/>
          </ac:picMkLst>
        </pc:picChg>
        <pc:picChg chg="add mod">
          <ac:chgData name="ishiyama kohei" userId="e67f34ef85e3326c" providerId="LiveId" clId="{E5316C93-72F4-4B8A-BCD9-245D9FF0DC7F}" dt="2023-08-28T14:05:27.874" v="2503" actId="1076"/>
          <ac:picMkLst>
            <pc:docMk/>
            <pc:sldMk cId="1922293193" sldId="258"/>
            <ac:picMk id="7" creationId="{13F71DDB-1C91-A047-4113-422C16EA7438}"/>
          </ac:picMkLst>
        </pc:picChg>
        <pc:picChg chg="add mod">
          <ac:chgData name="ishiyama kohei" userId="e67f34ef85e3326c" providerId="LiveId" clId="{E5316C93-72F4-4B8A-BCD9-245D9FF0DC7F}" dt="2023-08-28T15:54:28.884" v="2505" actId="1076"/>
          <ac:picMkLst>
            <pc:docMk/>
            <pc:sldMk cId="1922293193" sldId="258"/>
            <ac:picMk id="9" creationId="{3E012302-D539-1D46-9BCC-0C73CD2688CD}"/>
          </ac:picMkLst>
        </pc:picChg>
      </pc:sldChg>
      <pc:sldChg chg="new del">
        <pc:chgData name="ishiyama kohei" userId="e67f34ef85e3326c" providerId="LiveId" clId="{E5316C93-72F4-4B8A-BCD9-245D9FF0DC7F}" dt="2023-08-27T00:23:25.189" v="1" actId="47"/>
        <pc:sldMkLst>
          <pc:docMk/>
          <pc:sldMk cId="3564533121" sldId="259"/>
        </pc:sldMkLst>
      </pc:sldChg>
      <pc:sldChg chg="modSp add mod ord">
        <pc:chgData name="ishiyama kohei" userId="e67f34ef85e3326c" providerId="LiveId" clId="{E5316C93-72F4-4B8A-BCD9-245D9FF0DC7F}" dt="2023-08-27T07:51:09.449" v="729" actId="20577"/>
        <pc:sldMkLst>
          <pc:docMk/>
          <pc:sldMk cId="3977414249" sldId="259"/>
        </pc:sldMkLst>
        <pc:spChg chg="mod">
          <ac:chgData name="ishiyama kohei" userId="e67f34ef85e3326c" providerId="LiveId" clId="{E5316C93-72F4-4B8A-BCD9-245D9FF0DC7F}" dt="2023-08-27T00:23:34.298" v="17" actId="20577"/>
          <ac:spMkLst>
            <pc:docMk/>
            <pc:sldMk cId="3977414249" sldId="259"/>
            <ac:spMk id="2" creationId="{6DAD71A9-C32A-9742-A8C2-56BD6CC5D631}"/>
          </ac:spMkLst>
        </pc:spChg>
        <pc:spChg chg="mod">
          <ac:chgData name="ishiyama kohei" userId="e67f34ef85e3326c" providerId="LiveId" clId="{E5316C93-72F4-4B8A-BCD9-245D9FF0DC7F}" dt="2023-08-27T07:51:09.449" v="729" actId="20577"/>
          <ac:spMkLst>
            <pc:docMk/>
            <pc:sldMk cId="3977414249" sldId="259"/>
            <ac:spMk id="3" creationId="{CAE787FC-3B85-7EF8-5980-D99C488CDF0C}"/>
          </ac:spMkLst>
        </pc:spChg>
      </pc:sldChg>
      <pc:sldChg chg="new del">
        <pc:chgData name="ishiyama kohei" userId="e67f34ef85e3326c" providerId="LiveId" clId="{E5316C93-72F4-4B8A-BCD9-245D9FF0DC7F}" dt="2023-08-27T00:31:08.463" v="337" actId="47"/>
        <pc:sldMkLst>
          <pc:docMk/>
          <pc:sldMk cId="1014484833" sldId="260"/>
        </pc:sldMkLst>
      </pc:sldChg>
      <pc:sldChg chg="addSp delSp modSp add mod ord">
        <pc:chgData name="ishiyama kohei" userId="e67f34ef85e3326c" providerId="LiveId" clId="{E5316C93-72F4-4B8A-BCD9-245D9FF0DC7F}" dt="2023-08-28T16:40:43.062" v="3025" actId="27636"/>
        <pc:sldMkLst>
          <pc:docMk/>
          <pc:sldMk cId="3335938211" sldId="260"/>
        </pc:sldMkLst>
        <pc:spChg chg="mod">
          <ac:chgData name="ishiyama kohei" userId="e67f34ef85e3326c" providerId="LiveId" clId="{E5316C93-72F4-4B8A-BCD9-245D9FF0DC7F}" dt="2023-08-28T16:16:43.641" v="2543" actId="20577"/>
          <ac:spMkLst>
            <pc:docMk/>
            <pc:sldMk cId="3335938211" sldId="260"/>
            <ac:spMk id="2" creationId="{6DAD71A9-C32A-9742-A8C2-56BD6CC5D631}"/>
          </ac:spMkLst>
        </pc:spChg>
        <pc:spChg chg="mod">
          <ac:chgData name="ishiyama kohei" userId="e67f34ef85e3326c" providerId="LiveId" clId="{E5316C93-72F4-4B8A-BCD9-245D9FF0DC7F}" dt="2023-08-28T16:17:55.035" v="2605" actId="14100"/>
          <ac:spMkLst>
            <pc:docMk/>
            <pc:sldMk cId="3335938211" sldId="260"/>
            <ac:spMk id="3" creationId="{CAE787FC-3B85-7EF8-5980-D99C488CDF0C}"/>
          </ac:spMkLst>
        </pc:spChg>
        <pc:spChg chg="add mod">
          <ac:chgData name="ishiyama kohei" userId="e67f34ef85e3326c" providerId="LiveId" clId="{E5316C93-72F4-4B8A-BCD9-245D9FF0DC7F}" dt="2023-08-28T16:18:32.997" v="2630" actId="20577"/>
          <ac:spMkLst>
            <pc:docMk/>
            <pc:sldMk cId="3335938211" sldId="260"/>
            <ac:spMk id="4" creationId="{C294241B-FD89-FC6A-0F0B-95EEB2E8E837}"/>
          </ac:spMkLst>
        </pc:spChg>
        <pc:spChg chg="add mod">
          <ac:chgData name="ishiyama kohei" userId="e67f34ef85e3326c" providerId="LiveId" clId="{E5316C93-72F4-4B8A-BCD9-245D9FF0DC7F}" dt="2023-08-28T16:19:21.626" v="2668" actId="14100"/>
          <ac:spMkLst>
            <pc:docMk/>
            <pc:sldMk cId="3335938211" sldId="260"/>
            <ac:spMk id="5" creationId="{8A30AE03-97F5-9232-4DF2-0B467A06344E}"/>
          </ac:spMkLst>
        </pc:spChg>
        <pc:spChg chg="add mod">
          <ac:chgData name="ishiyama kohei" userId="e67f34ef85e3326c" providerId="LiveId" clId="{E5316C93-72F4-4B8A-BCD9-245D9FF0DC7F}" dt="2023-08-28T16:19:34.996" v="2675" actId="20577"/>
          <ac:spMkLst>
            <pc:docMk/>
            <pc:sldMk cId="3335938211" sldId="260"/>
            <ac:spMk id="6" creationId="{CE31C2E6-83D6-C430-19BC-D156D9E848CD}"/>
          </ac:spMkLst>
        </pc:spChg>
        <pc:spChg chg="add mod">
          <ac:chgData name="ishiyama kohei" userId="e67f34ef85e3326c" providerId="LiveId" clId="{E5316C93-72F4-4B8A-BCD9-245D9FF0DC7F}" dt="2023-08-28T16:36:12.412" v="2883" actId="14100"/>
          <ac:spMkLst>
            <pc:docMk/>
            <pc:sldMk cId="3335938211" sldId="260"/>
            <ac:spMk id="9" creationId="{A5FE9C1C-3E6F-EB53-167A-823796AE3452}"/>
          </ac:spMkLst>
        </pc:spChg>
        <pc:spChg chg="add del mod">
          <ac:chgData name="ishiyama kohei" userId="e67f34ef85e3326c" providerId="LiveId" clId="{E5316C93-72F4-4B8A-BCD9-245D9FF0DC7F}" dt="2023-08-28T16:22:19.248" v="2755" actId="478"/>
          <ac:spMkLst>
            <pc:docMk/>
            <pc:sldMk cId="3335938211" sldId="260"/>
            <ac:spMk id="10" creationId="{6FD36600-5DFC-6309-449C-C3D13820CB33}"/>
          </ac:spMkLst>
        </pc:spChg>
        <pc:spChg chg="add mod">
          <ac:chgData name="ishiyama kohei" userId="e67f34ef85e3326c" providerId="LiveId" clId="{E5316C93-72F4-4B8A-BCD9-245D9FF0DC7F}" dt="2023-08-28T16:22:33.820" v="2768" actId="20577"/>
          <ac:spMkLst>
            <pc:docMk/>
            <pc:sldMk cId="3335938211" sldId="260"/>
            <ac:spMk id="11" creationId="{649452EA-F081-2DF4-F2E7-7221DF5DDC2C}"/>
          </ac:spMkLst>
        </pc:spChg>
        <pc:spChg chg="add mod">
          <ac:chgData name="ishiyama kohei" userId="e67f34ef85e3326c" providerId="LiveId" clId="{E5316C93-72F4-4B8A-BCD9-245D9FF0DC7F}" dt="2023-08-28T16:35:57.010" v="2880" actId="1076"/>
          <ac:spMkLst>
            <pc:docMk/>
            <pc:sldMk cId="3335938211" sldId="260"/>
            <ac:spMk id="12" creationId="{F41D3FF3-3085-CF4B-B16D-9E995E31059B}"/>
          </ac:spMkLst>
        </pc:spChg>
        <pc:spChg chg="add mod">
          <ac:chgData name="ishiyama kohei" userId="e67f34ef85e3326c" providerId="LiveId" clId="{E5316C93-72F4-4B8A-BCD9-245D9FF0DC7F}" dt="2023-08-28T16:35:57.010" v="2880" actId="1076"/>
          <ac:spMkLst>
            <pc:docMk/>
            <pc:sldMk cId="3335938211" sldId="260"/>
            <ac:spMk id="13" creationId="{267F5559-7C0D-3ECA-CAEE-8F4896136C69}"/>
          </ac:spMkLst>
        </pc:spChg>
        <pc:spChg chg="add mod">
          <ac:chgData name="ishiyama kohei" userId="e67f34ef85e3326c" providerId="LiveId" clId="{E5316C93-72F4-4B8A-BCD9-245D9FF0DC7F}" dt="2023-08-28T16:36:51.319" v="2930" actId="14100"/>
          <ac:spMkLst>
            <pc:docMk/>
            <pc:sldMk cId="3335938211" sldId="260"/>
            <ac:spMk id="16" creationId="{74EE8225-209F-7981-CD9D-29CC5FADBCB9}"/>
          </ac:spMkLst>
        </pc:spChg>
        <pc:spChg chg="add mod">
          <ac:chgData name="ishiyama kohei" userId="e67f34ef85e3326c" providerId="LiveId" clId="{E5316C93-72F4-4B8A-BCD9-245D9FF0DC7F}" dt="2023-08-28T16:38:54.331" v="2969" actId="27636"/>
          <ac:spMkLst>
            <pc:docMk/>
            <pc:sldMk cId="3335938211" sldId="260"/>
            <ac:spMk id="17" creationId="{C2B6F3F3-E00D-76BE-8B29-08245D312374}"/>
          </ac:spMkLst>
        </pc:spChg>
        <pc:spChg chg="add mod">
          <ac:chgData name="ishiyama kohei" userId="e67f34ef85e3326c" providerId="LiveId" clId="{E5316C93-72F4-4B8A-BCD9-245D9FF0DC7F}" dt="2023-08-28T16:40:43.062" v="3025" actId="27636"/>
          <ac:spMkLst>
            <pc:docMk/>
            <pc:sldMk cId="3335938211" sldId="260"/>
            <ac:spMk id="18" creationId="{965E5641-0BC3-234A-33EE-D83085DC2314}"/>
          </ac:spMkLst>
        </pc:spChg>
        <pc:cxnChg chg="add mod">
          <ac:chgData name="ishiyama kohei" userId="e67f34ef85e3326c" providerId="LiveId" clId="{E5316C93-72F4-4B8A-BCD9-245D9FF0DC7F}" dt="2023-08-28T16:35:52.973" v="2879" actId="14100"/>
          <ac:cxnSpMkLst>
            <pc:docMk/>
            <pc:sldMk cId="3335938211" sldId="260"/>
            <ac:cxnSpMk id="8" creationId="{D12D9BE6-D440-149D-BD18-28379D05E332}"/>
          </ac:cxnSpMkLst>
        </pc:cxnChg>
        <pc:cxnChg chg="add mod">
          <ac:chgData name="ishiyama kohei" userId="e67f34ef85e3326c" providerId="LiveId" clId="{E5316C93-72F4-4B8A-BCD9-245D9FF0DC7F}" dt="2023-08-28T16:36:02.713" v="2882" actId="1076"/>
          <ac:cxnSpMkLst>
            <pc:docMk/>
            <pc:sldMk cId="3335938211" sldId="260"/>
            <ac:cxnSpMk id="15" creationId="{184865D1-22D1-E2DA-B475-C5EB6A7DC5F9}"/>
          </ac:cxnSpMkLst>
        </pc:cxnChg>
      </pc:sldChg>
      <pc:sldChg chg="addSp delSp modSp add mod">
        <pc:chgData name="ishiyama kohei" userId="e67f34ef85e3326c" providerId="LiveId" clId="{E5316C93-72F4-4B8A-BCD9-245D9FF0DC7F}" dt="2023-08-27T13:20:25.175" v="2256" actId="113"/>
        <pc:sldMkLst>
          <pc:docMk/>
          <pc:sldMk cId="157836682" sldId="261"/>
        </pc:sldMkLst>
        <pc:spChg chg="mod">
          <ac:chgData name="ishiyama kohei" userId="e67f34ef85e3326c" providerId="LiveId" clId="{E5316C93-72F4-4B8A-BCD9-245D9FF0DC7F}" dt="2023-08-27T12:47:45.619" v="2188" actId="20577"/>
          <ac:spMkLst>
            <pc:docMk/>
            <pc:sldMk cId="157836682" sldId="261"/>
            <ac:spMk id="2" creationId="{6DAD71A9-C32A-9742-A8C2-56BD6CC5D631}"/>
          </ac:spMkLst>
        </pc:spChg>
        <pc:spChg chg="mod">
          <ac:chgData name="ishiyama kohei" userId="e67f34ef85e3326c" providerId="LiveId" clId="{E5316C93-72F4-4B8A-BCD9-245D9FF0DC7F}" dt="2023-08-27T13:20:13.240" v="2254" actId="113"/>
          <ac:spMkLst>
            <pc:docMk/>
            <pc:sldMk cId="157836682" sldId="261"/>
            <ac:spMk id="3" creationId="{CAE787FC-3B85-7EF8-5980-D99C488CDF0C}"/>
          </ac:spMkLst>
        </pc:spChg>
        <pc:spChg chg="del">
          <ac:chgData name="ishiyama kohei" userId="e67f34ef85e3326c" providerId="LiveId" clId="{E5316C93-72F4-4B8A-BCD9-245D9FF0DC7F}" dt="2023-08-27T10:52:48.051" v="1243" actId="478"/>
          <ac:spMkLst>
            <pc:docMk/>
            <pc:sldMk cId="157836682" sldId="261"/>
            <ac:spMk id="6" creationId="{93F7C84E-22F8-8DA8-C24B-1321676A8119}"/>
          </ac:spMkLst>
        </pc:spChg>
        <pc:spChg chg="add mod">
          <ac:chgData name="ishiyama kohei" userId="e67f34ef85e3326c" providerId="LiveId" clId="{E5316C93-72F4-4B8A-BCD9-245D9FF0DC7F}" dt="2023-08-27T11:08:21.606" v="1546" actId="1076"/>
          <ac:spMkLst>
            <pc:docMk/>
            <pc:sldMk cId="157836682" sldId="261"/>
            <ac:spMk id="9" creationId="{6D8EC19A-80D5-9EBB-F7D5-F11F806B4FE1}"/>
          </ac:spMkLst>
        </pc:spChg>
        <pc:spChg chg="add del">
          <ac:chgData name="ishiyama kohei" userId="e67f34ef85e3326c" providerId="LiveId" clId="{E5316C93-72F4-4B8A-BCD9-245D9FF0DC7F}" dt="2023-08-27T08:39:26.402" v="862" actId="478"/>
          <ac:spMkLst>
            <pc:docMk/>
            <pc:sldMk cId="157836682" sldId="261"/>
            <ac:spMk id="11" creationId="{B257ABB6-4907-0117-82BE-F1800C9E952E}"/>
          </ac:spMkLst>
        </pc:spChg>
        <pc:spChg chg="del">
          <ac:chgData name="ishiyama kohei" userId="e67f34ef85e3326c" providerId="LiveId" clId="{E5316C93-72F4-4B8A-BCD9-245D9FF0DC7F}" dt="2023-08-27T08:39:29.464" v="863" actId="478"/>
          <ac:spMkLst>
            <pc:docMk/>
            <pc:sldMk cId="157836682" sldId="261"/>
            <ac:spMk id="14" creationId="{E6079D18-E8A0-6191-2432-CD56E2F5D48E}"/>
          </ac:spMkLst>
        </pc:spChg>
        <pc:spChg chg="add del mod">
          <ac:chgData name="ishiyama kohei" userId="e67f34ef85e3326c" providerId="LiveId" clId="{E5316C93-72F4-4B8A-BCD9-245D9FF0DC7F}" dt="2023-08-27T11:07:53.308" v="1532" actId="478"/>
          <ac:spMkLst>
            <pc:docMk/>
            <pc:sldMk cId="157836682" sldId="261"/>
            <ac:spMk id="16" creationId="{4F4B0E84-8387-C517-4D3D-10BEFF8AC6F9}"/>
          </ac:spMkLst>
        </pc:spChg>
        <pc:spChg chg="add del mod">
          <ac:chgData name="ishiyama kohei" userId="e67f34ef85e3326c" providerId="LiveId" clId="{E5316C93-72F4-4B8A-BCD9-245D9FF0DC7F}" dt="2023-08-27T11:05:38.567" v="1491"/>
          <ac:spMkLst>
            <pc:docMk/>
            <pc:sldMk cId="157836682" sldId="261"/>
            <ac:spMk id="20" creationId="{E9537405-7ED8-19B1-D864-93CFFB5F4B2B}"/>
          </ac:spMkLst>
        </pc:spChg>
        <pc:spChg chg="add del mod">
          <ac:chgData name="ishiyama kohei" userId="e67f34ef85e3326c" providerId="LiveId" clId="{E5316C93-72F4-4B8A-BCD9-245D9FF0DC7F}" dt="2023-08-27T13:20:18.865" v="2255" actId="113"/>
          <ac:spMkLst>
            <pc:docMk/>
            <pc:sldMk cId="157836682" sldId="261"/>
            <ac:spMk id="21" creationId="{BADD86B1-A483-21FE-62B7-C4D336922488}"/>
          </ac:spMkLst>
        </pc:spChg>
        <pc:spChg chg="add mod">
          <ac:chgData name="ishiyama kohei" userId="e67f34ef85e3326c" providerId="LiveId" clId="{E5316C93-72F4-4B8A-BCD9-245D9FF0DC7F}" dt="2023-08-27T11:08:29.411" v="1547" actId="1076"/>
          <ac:spMkLst>
            <pc:docMk/>
            <pc:sldMk cId="157836682" sldId="261"/>
            <ac:spMk id="22" creationId="{392D2D75-D269-813C-E2CD-39AEBD6C00A3}"/>
          </ac:spMkLst>
        </pc:spChg>
        <pc:spChg chg="add mod">
          <ac:chgData name="ishiyama kohei" userId="e67f34ef85e3326c" providerId="LiveId" clId="{E5316C93-72F4-4B8A-BCD9-245D9FF0DC7F}" dt="2023-08-27T13:20:25.175" v="2256" actId="113"/>
          <ac:spMkLst>
            <pc:docMk/>
            <pc:sldMk cId="157836682" sldId="261"/>
            <ac:spMk id="23" creationId="{E323A3A1-A043-3D77-A9D9-9657F1C7E8D7}"/>
          </ac:spMkLst>
        </pc:spChg>
        <pc:spChg chg="add mod">
          <ac:chgData name="ishiyama kohei" userId="e67f34ef85e3326c" providerId="LiveId" clId="{E5316C93-72F4-4B8A-BCD9-245D9FF0DC7F}" dt="2023-08-27T11:09:22.488" v="1555" actId="1076"/>
          <ac:spMkLst>
            <pc:docMk/>
            <pc:sldMk cId="157836682" sldId="261"/>
            <ac:spMk id="24" creationId="{93511D3F-301C-C2F5-BA6C-EB0A39B5C2E5}"/>
          </ac:spMkLst>
        </pc:spChg>
        <pc:spChg chg="add mod">
          <ac:chgData name="ishiyama kohei" userId="e67f34ef85e3326c" providerId="LiveId" clId="{E5316C93-72F4-4B8A-BCD9-245D9FF0DC7F}" dt="2023-08-27T11:09:45.029" v="1571" actId="20577"/>
          <ac:spMkLst>
            <pc:docMk/>
            <pc:sldMk cId="157836682" sldId="261"/>
            <ac:spMk id="25" creationId="{7210B201-8E8F-9D2B-4F76-238F973FE9BF}"/>
          </ac:spMkLst>
        </pc:spChg>
        <pc:picChg chg="del">
          <ac:chgData name="ishiyama kohei" userId="e67f34ef85e3326c" providerId="LiveId" clId="{E5316C93-72F4-4B8A-BCD9-245D9FF0DC7F}" dt="2023-08-27T10:52:48.051" v="1243" actId="478"/>
          <ac:picMkLst>
            <pc:docMk/>
            <pc:sldMk cId="157836682" sldId="261"/>
            <ac:picMk id="5" creationId="{A8649A70-65B5-28E4-8AA1-F2ED915DDAF7}"/>
          </ac:picMkLst>
        </pc:picChg>
        <pc:picChg chg="add mod">
          <ac:chgData name="ishiyama kohei" userId="e67f34ef85e3326c" providerId="LiveId" clId="{E5316C93-72F4-4B8A-BCD9-245D9FF0DC7F}" dt="2023-08-27T11:08:21.606" v="1546" actId="1076"/>
          <ac:picMkLst>
            <pc:docMk/>
            <pc:sldMk cId="157836682" sldId="261"/>
            <ac:picMk id="7" creationId="{C4112C3F-2D62-C15B-8A80-44E2D85A0845}"/>
          </ac:picMkLst>
        </pc:picChg>
        <pc:picChg chg="mod">
          <ac:chgData name="ishiyama kohei" userId="e67f34ef85e3326c" providerId="LiveId" clId="{E5316C93-72F4-4B8A-BCD9-245D9FF0DC7F}" dt="2023-08-27T11:09:07.462" v="1552" actId="1076"/>
          <ac:picMkLst>
            <pc:docMk/>
            <pc:sldMk cId="157836682" sldId="261"/>
            <ac:picMk id="8" creationId="{DCAE7CCB-1EDD-7194-9953-88F417A68D0A}"/>
          </ac:picMkLst>
        </pc:picChg>
        <pc:picChg chg="add del">
          <ac:chgData name="ishiyama kohei" userId="e67f34ef85e3326c" providerId="LiveId" clId="{E5316C93-72F4-4B8A-BCD9-245D9FF0DC7F}" dt="2023-08-27T08:39:26.402" v="862" actId="478"/>
          <ac:picMkLst>
            <pc:docMk/>
            <pc:sldMk cId="157836682" sldId="261"/>
            <ac:picMk id="10" creationId="{8369A93E-4632-20A2-1FF7-1F6A3F174851}"/>
          </ac:picMkLst>
        </pc:picChg>
        <pc:picChg chg="del">
          <ac:chgData name="ishiyama kohei" userId="e67f34ef85e3326c" providerId="LiveId" clId="{E5316C93-72F4-4B8A-BCD9-245D9FF0DC7F}" dt="2023-08-27T08:39:29.464" v="863" actId="478"/>
          <ac:picMkLst>
            <pc:docMk/>
            <pc:sldMk cId="157836682" sldId="261"/>
            <ac:picMk id="13" creationId="{92D13865-D3D4-3F42-5F3A-903E5B1C33DD}"/>
          </ac:picMkLst>
        </pc:picChg>
        <pc:picChg chg="add mod">
          <ac:chgData name="ishiyama kohei" userId="e67f34ef85e3326c" providerId="LiveId" clId="{E5316C93-72F4-4B8A-BCD9-245D9FF0DC7F}" dt="2023-08-27T11:08:16.087" v="1545" actId="1076"/>
          <ac:picMkLst>
            <pc:docMk/>
            <pc:sldMk cId="157836682" sldId="261"/>
            <ac:picMk id="15" creationId="{D137C633-BF0E-7322-E040-701C94321CB4}"/>
          </ac:picMkLst>
        </pc:picChg>
        <pc:picChg chg="add del mod">
          <ac:chgData name="ishiyama kohei" userId="e67f34ef85e3326c" providerId="LiveId" clId="{E5316C93-72F4-4B8A-BCD9-245D9FF0DC7F}" dt="2023-08-27T09:49:30.665" v="1028" actId="478"/>
          <ac:picMkLst>
            <pc:docMk/>
            <pc:sldMk cId="157836682" sldId="261"/>
            <ac:picMk id="17" creationId="{0E9F6A31-6CC3-C6AB-3A41-62C2057BC37F}"/>
          </ac:picMkLst>
        </pc:picChg>
        <pc:picChg chg="add mod">
          <ac:chgData name="ishiyama kohei" userId="e67f34ef85e3326c" providerId="LiveId" clId="{E5316C93-72F4-4B8A-BCD9-245D9FF0DC7F}" dt="2023-08-27T11:08:29.411" v="1547" actId="1076"/>
          <ac:picMkLst>
            <pc:docMk/>
            <pc:sldMk cId="157836682" sldId="261"/>
            <ac:picMk id="19" creationId="{0FE6C0C8-C5E6-E774-F2BD-DBA415F343B3}"/>
          </ac:picMkLst>
        </pc:picChg>
        <pc:cxnChg chg="add mod">
          <ac:chgData name="ishiyama kohei" userId="e67f34ef85e3326c" providerId="LiveId" clId="{E5316C93-72F4-4B8A-BCD9-245D9FF0DC7F}" dt="2023-08-27T11:10:21.691" v="1576" actId="14100"/>
          <ac:cxnSpMkLst>
            <pc:docMk/>
            <pc:sldMk cId="157836682" sldId="261"/>
            <ac:cxnSpMk id="26" creationId="{A0E0A845-9C42-7E01-E2FC-C45D002D0DDC}"/>
          </ac:cxnSpMkLst>
        </pc:cxnChg>
        <pc:cxnChg chg="add mod">
          <ac:chgData name="ishiyama kohei" userId="e67f34ef85e3326c" providerId="LiveId" clId="{E5316C93-72F4-4B8A-BCD9-245D9FF0DC7F}" dt="2023-08-27T11:10:32.540" v="1579" actId="14100"/>
          <ac:cxnSpMkLst>
            <pc:docMk/>
            <pc:sldMk cId="157836682" sldId="261"/>
            <ac:cxnSpMk id="28" creationId="{DF9B15E6-B49E-DE2F-BCF5-2AF2343EDB69}"/>
          </ac:cxnSpMkLst>
        </pc:cxnChg>
        <pc:cxnChg chg="add mod">
          <ac:chgData name="ishiyama kohei" userId="e67f34ef85e3326c" providerId="LiveId" clId="{E5316C93-72F4-4B8A-BCD9-245D9FF0DC7F}" dt="2023-08-27T11:10:57.562" v="1585" actId="14100"/>
          <ac:cxnSpMkLst>
            <pc:docMk/>
            <pc:sldMk cId="157836682" sldId="261"/>
            <ac:cxnSpMk id="30" creationId="{604F8B6D-69F0-CF9C-67FE-2F036E89F517}"/>
          </ac:cxnSpMkLst>
        </pc:cxnChg>
        <pc:cxnChg chg="add mod">
          <ac:chgData name="ishiyama kohei" userId="e67f34ef85e3326c" providerId="LiveId" clId="{E5316C93-72F4-4B8A-BCD9-245D9FF0DC7F}" dt="2023-08-27T11:11:08.509" v="1588" actId="14100"/>
          <ac:cxnSpMkLst>
            <pc:docMk/>
            <pc:sldMk cId="157836682" sldId="261"/>
            <ac:cxnSpMk id="34" creationId="{AFBBE6F3-1DEB-A750-6B45-240CAFB20F7B}"/>
          </ac:cxnSpMkLst>
        </pc:cxnChg>
      </pc:sldChg>
      <pc:sldChg chg="new del">
        <pc:chgData name="ishiyama kohei" userId="e67f34ef85e3326c" providerId="LiveId" clId="{E5316C93-72F4-4B8A-BCD9-245D9FF0DC7F}" dt="2023-08-27T10:57:22.475" v="1248" actId="680"/>
        <pc:sldMkLst>
          <pc:docMk/>
          <pc:sldMk cId="3242177800" sldId="262"/>
        </pc:sldMkLst>
      </pc:sldChg>
      <pc:sldChg chg="delSp modSp add mod">
        <pc:chgData name="ishiyama kohei" userId="e67f34ef85e3326c" providerId="LiveId" clId="{E5316C93-72F4-4B8A-BCD9-245D9FF0DC7F}" dt="2023-08-27T10:58:42.838" v="1434" actId="20577"/>
        <pc:sldMkLst>
          <pc:docMk/>
          <pc:sldMk cId="3413796411" sldId="262"/>
        </pc:sldMkLst>
        <pc:spChg chg="mod">
          <ac:chgData name="ishiyama kohei" userId="e67f34ef85e3326c" providerId="LiveId" clId="{E5316C93-72F4-4B8A-BCD9-245D9FF0DC7F}" dt="2023-08-27T10:57:37.205" v="1290" actId="20577"/>
          <ac:spMkLst>
            <pc:docMk/>
            <pc:sldMk cId="3413796411" sldId="262"/>
            <ac:spMk id="2" creationId="{6DAD71A9-C32A-9742-A8C2-56BD6CC5D631}"/>
          </ac:spMkLst>
        </pc:spChg>
        <pc:spChg chg="mod">
          <ac:chgData name="ishiyama kohei" userId="e67f34ef85e3326c" providerId="LiveId" clId="{E5316C93-72F4-4B8A-BCD9-245D9FF0DC7F}" dt="2023-08-27T10:58:42.838" v="1434" actId="20577"/>
          <ac:spMkLst>
            <pc:docMk/>
            <pc:sldMk cId="3413796411" sldId="262"/>
            <ac:spMk id="3" creationId="{CAE787FC-3B85-7EF8-5980-D99C488CDF0C}"/>
          </ac:spMkLst>
        </pc:spChg>
        <pc:spChg chg="del">
          <ac:chgData name="ishiyama kohei" userId="e67f34ef85e3326c" providerId="LiveId" clId="{E5316C93-72F4-4B8A-BCD9-245D9FF0DC7F}" dt="2023-08-27T10:57:44.327" v="1291" actId="478"/>
          <ac:spMkLst>
            <pc:docMk/>
            <pc:sldMk cId="3413796411" sldId="262"/>
            <ac:spMk id="9" creationId="{6D8EC19A-80D5-9EBB-F7D5-F11F806B4FE1}"/>
          </ac:spMkLst>
        </pc:spChg>
        <pc:spChg chg="del">
          <ac:chgData name="ishiyama kohei" userId="e67f34ef85e3326c" providerId="LiveId" clId="{E5316C93-72F4-4B8A-BCD9-245D9FF0DC7F}" dt="2023-08-27T10:57:44.327" v="1291" actId="478"/>
          <ac:spMkLst>
            <pc:docMk/>
            <pc:sldMk cId="3413796411" sldId="262"/>
            <ac:spMk id="16" creationId="{4F4B0E84-8387-C517-4D3D-10BEFF8AC6F9}"/>
          </ac:spMkLst>
        </pc:spChg>
        <pc:picChg chg="del">
          <ac:chgData name="ishiyama kohei" userId="e67f34ef85e3326c" providerId="LiveId" clId="{E5316C93-72F4-4B8A-BCD9-245D9FF0DC7F}" dt="2023-08-27T10:57:44.327" v="1291" actId="478"/>
          <ac:picMkLst>
            <pc:docMk/>
            <pc:sldMk cId="3413796411" sldId="262"/>
            <ac:picMk id="7" creationId="{C4112C3F-2D62-C15B-8A80-44E2D85A0845}"/>
          </ac:picMkLst>
        </pc:picChg>
        <pc:picChg chg="del">
          <ac:chgData name="ishiyama kohei" userId="e67f34ef85e3326c" providerId="LiveId" clId="{E5316C93-72F4-4B8A-BCD9-245D9FF0DC7F}" dt="2023-08-27T10:57:44.327" v="1291" actId="478"/>
          <ac:picMkLst>
            <pc:docMk/>
            <pc:sldMk cId="3413796411" sldId="262"/>
            <ac:picMk id="8" creationId="{DCAE7CCB-1EDD-7194-9953-88F417A68D0A}"/>
          </ac:picMkLst>
        </pc:picChg>
        <pc:picChg chg="del">
          <ac:chgData name="ishiyama kohei" userId="e67f34ef85e3326c" providerId="LiveId" clId="{E5316C93-72F4-4B8A-BCD9-245D9FF0DC7F}" dt="2023-08-27T10:57:44.327" v="1291" actId="478"/>
          <ac:picMkLst>
            <pc:docMk/>
            <pc:sldMk cId="3413796411" sldId="262"/>
            <ac:picMk id="15" creationId="{D137C633-BF0E-7322-E040-701C94321CB4}"/>
          </ac:picMkLst>
        </pc:picChg>
        <pc:picChg chg="del">
          <ac:chgData name="ishiyama kohei" userId="e67f34ef85e3326c" providerId="LiveId" clId="{E5316C93-72F4-4B8A-BCD9-245D9FF0DC7F}" dt="2023-08-27T10:57:44.327" v="1291" actId="478"/>
          <ac:picMkLst>
            <pc:docMk/>
            <pc:sldMk cId="3413796411" sldId="262"/>
            <ac:picMk id="19" creationId="{0FE6C0C8-C5E6-E774-F2BD-DBA415F343B3}"/>
          </ac:picMkLst>
        </pc:picChg>
      </pc:sldChg>
      <pc:sldChg chg="addSp delSp modSp add mod ord">
        <pc:chgData name="ishiyama kohei" userId="e67f34ef85e3326c" providerId="LiveId" clId="{E5316C93-72F4-4B8A-BCD9-245D9FF0DC7F}" dt="2023-08-27T14:22:42.218" v="2284" actId="1076"/>
        <pc:sldMkLst>
          <pc:docMk/>
          <pc:sldMk cId="1970876244" sldId="263"/>
        </pc:sldMkLst>
        <pc:spChg chg="del mod">
          <ac:chgData name="ishiyama kohei" userId="e67f34ef85e3326c" providerId="LiveId" clId="{E5316C93-72F4-4B8A-BCD9-245D9FF0DC7F}" dt="2023-08-27T12:54:51.005" v="2249" actId="478"/>
          <ac:spMkLst>
            <pc:docMk/>
            <pc:sldMk cId="1970876244" sldId="263"/>
            <ac:spMk id="2" creationId="{6DAD71A9-C32A-9742-A8C2-56BD6CC5D631}"/>
          </ac:spMkLst>
        </pc:spChg>
        <pc:spChg chg="del">
          <ac:chgData name="ishiyama kohei" userId="e67f34ef85e3326c" providerId="LiveId" clId="{E5316C93-72F4-4B8A-BCD9-245D9FF0DC7F}" dt="2023-08-27T12:04:44.618" v="1657" actId="478"/>
          <ac:spMkLst>
            <pc:docMk/>
            <pc:sldMk cId="1970876244" sldId="263"/>
            <ac:spMk id="3" creationId="{CAE787FC-3B85-7EF8-5980-D99C488CDF0C}"/>
          </ac:spMkLst>
        </pc:spChg>
        <pc:spChg chg="add del mod">
          <ac:chgData name="ishiyama kohei" userId="e67f34ef85e3326c" providerId="LiveId" clId="{E5316C93-72F4-4B8A-BCD9-245D9FF0DC7F}" dt="2023-08-27T12:04:46.897" v="1658" actId="478"/>
          <ac:spMkLst>
            <pc:docMk/>
            <pc:sldMk cId="1970876244" sldId="263"/>
            <ac:spMk id="5" creationId="{F659314C-DF50-3214-1641-8313BEDF7AB8}"/>
          </ac:spMkLst>
        </pc:spChg>
        <pc:spChg chg="add del mod or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6" creationId="{ADD3004C-2EC4-588F-27CD-7CEB2C7641A6}"/>
          </ac:spMkLst>
        </pc:spChg>
        <pc:spChg chg="add del mod or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7" creationId="{3322418F-E79E-1CED-3703-B640DEBF48D4}"/>
          </ac:spMkLst>
        </pc:spChg>
        <pc:spChg chg="add del mod or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8" creationId="{41D17E07-13DA-80C6-C7DD-AAA697A5D535}"/>
          </ac:spMkLst>
        </pc:spChg>
        <pc:spChg chg="add del mo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9" creationId="{519400E7-AC0B-3AFB-A4BF-BB204F95C065}"/>
          </ac:spMkLst>
        </pc:spChg>
        <pc:spChg chg="add del mo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10" creationId="{FE6451A8-902D-18D2-B85A-54730CDCB965}"/>
          </ac:spMkLst>
        </pc:spChg>
        <pc:spChg chg="add del mo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13" creationId="{2EA899EC-AB81-128B-5BA0-F13DDA0DDAC6}"/>
          </ac:spMkLst>
        </pc:spChg>
        <pc:spChg chg="add del mo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17" creationId="{5888908C-9D5C-8A59-AB0A-CD10438C95C3}"/>
          </ac:spMkLst>
        </pc:spChg>
        <pc:spChg chg="add del mo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18" creationId="{ECBBECA0-B495-7710-90D6-3A2AA3E8A961}"/>
          </ac:spMkLst>
        </pc:spChg>
        <pc:spChg chg="add del mod">
          <ac:chgData name="ishiyama kohei" userId="e67f34ef85e3326c" providerId="LiveId" clId="{E5316C93-72F4-4B8A-BCD9-245D9FF0DC7F}" dt="2023-08-27T12:43:57.367" v="2094" actId="478"/>
          <ac:spMkLst>
            <pc:docMk/>
            <pc:sldMk cId="1970876244" sldId="263"/>
            <ac:spMk id="19" creationId="{1D95323D-6AB9-F993-12D2-9646C96A84B9}"/>
          </ac:spMkLst>
        </pc:spChg>
        <pc:spChg chg="add del mod">
          <ac:chgData name="ishiyama kohei" userId="e67f34ef85e3326c" providerId="LiveId" clId="{E5316C93-72F4-4B8A-BCD9-245D9FF0DC7F}" dt="2023-08-27T12:54:52.456" v="2250" actId="478"/>
          <ac:spMkLst>
            <pc:docMk/>
            <pc:sldMk cId="1970876244" sldId="263"/>
            <ac:spMk id="23" creationId="{216133B1-4334-8312-D0F4-33E7F1076BF4}"/>
          </ac:spMkLst>
        </pc:spChg>
        <pc:picChg chg="add mod">
          <ac:chgData name="ishiyama kohei" userId="e67f34ef85e3326c" providerId="LiveId" clId="{E5316C93-72F4-4B8A-BCD9-245D9FF0DC7F}" dt="2023-08-27T14:22:42.218" v="2284" actId="1076"/>
          <ac:picMkLst>
            <pc:docMk/>
            <pc:sldMk cId="1970876244" sldId="263"/>
            <ac:picMk id="21" creationId="{9F74E0E2-92C9-F034-0B43-587C5A99EC30}"/>
          </ac:picMkLst>
        </pc:picChg>
        <pc:cxnChg chg="add del mod">
          <ac:chgData name="ishiyama kohei" userId="e67f34ef85e3326c" providerId="LiveId" clId="{E5316C93-72F4-4B8A-BCD9-245D9FF0DC7F}" dt="2023-08-27T12:43:57.367" v="2094" actId="478"/>
          <ac:cxnSpMkLst>
            <pc:docMk/>
            <pc:sldMk cId="1970876244" sldId="263"/>
            <ac:cxnSpMk id="12" creationId="{7CD9E012-8021-7226-F19B-2BB2BD86B4F7}"/>
          </ac:cxnSpMkLst>
        </pc:cxnChg>
      </pc:sldChg>
      <pc:sldChg chg="modSp add mod">
        <pc:chgData name="ishiyama kohei" userId="e67f34ef85e3326c" providerId="LiveId" clId="{E5316C93-72F4-4B8A-BCD9-245D9FF0DC7F}" dt="2023-08-27T13:21:19.918" v="2282" actId="20577"/>
        <pc:sldMkLst>
          <pc:docMk/>
          <pc:sldMk cId="794961132" sldId="264"/>
        </pc:sldMkLst>
        <pc:spChg chg="mod">
          <ac:chgData name="ishiyama kohei" userId="e67f34ef85e3326c" providerId="LiveId" clId="{E5316C93-72F4-4B8A-BCD9-245D9FF0DC7F}" dt="2023-08-27T13:21:19.918" v="2282" actId="20577"/>
          <ac:spMkLst>
            <pc:docMk/>
            <pc:sldMk cId="794961132" sldId="264"/>
            <ac:spMk id="2" creationId="{6DAD71A9-C32A-9742-A8C2-56BD6CC5D631}"/>
          </ac:spMkLst>
        </pc:spChg>
      </pc:sldChg>
      <pc:sldChg chg="addSp delSp modSp new mod modClrScheme chgLayout">
        <pc:chgData name="ishiyama kohei" userId="e67f34ef85e3326c" providerId="LiveId" clId="{E5316C93-72F4-4B8A-BCD9-245D9FF0DC7F}" dt="2023-08-27T12:47:32.785" v="2187" actId="27636"/>
        <pc:sldMkLst>
          <pc:docMk/>
          <pc:sldMk cId="1225975602" sldId="265"/>
        </pc:sldMkLst>
        <pc:spChg chg="del mod ord">
          <ac:chgData name="ishiyama kohei" userId="e67f34ef85e3326c" providerId="LiveId" clId="{E5316C93-72F4-4B8A-BCD9-245D9FF0DC7F}" dt="2023-08-27T12:46:41.027" v="2126" actId="700"/>
          <ac:spMkLst>
            <pc:docMk/>
            <pc:sldMk cId="1225975602" sldId="265"/>
            <ac:spMk id="2" creationId="{5332CC61-44D9-C469-8FFD-18E3DD3537CC}"/>
          </ac:spMkLst>
        </pc:spChg>
        <pc:spChg chg="del mod ord">
          <ac:chgData name="ishiyama kohei" userId="e67f34ef85e3326c" providerId="LiveId" clId="{E5316C93-72F4-4B8A-BCD9-245D9FF0DC7F}" dt="2023-08-27T12:46:41.027" v="2126" actId="700"/>
          <ac:spMkLst>
            <pc:docMk/>
            <pc:sldMk cId="1225975602" sldId="265"/>
            <ac:spMk id="3" creationId="{2DC185FA-AC3A-C0E7-8556-73A9768EB6A4}"/>
          </ac:spMkLst>
        </pc:spChg>
        <pc:spChg chg="add mod ord">
          <ac:chgData name="ishiyama kohei" userId="e67f34ef85e3326c" providerId="LiveId" clId="{E5316C93-72F4-4B8A-BCD9-245D9FF0DC7F}" dt="2023-08-27T12:47:32.785" v="2187" actId="27636"/>
          <ac:spMkLst>
            <pc:docMk/>
            <pc:sldMk cId="1225975602" sldId="265"/>
            <ac:spMk id="4" creationId="{52BD1E98-E972-683F-9601-247A4C40A097}"/>
          </ac:spMkLst>
        </pc:spChg>
        <pc:spChg chg="add mod ord">
          <ac:chgData name="ishiyama kohei" userId="e67f34ef85e3326c" providerId="LiveId" clId="{E5316C93-72F4-4B8A-BCD9-245D9FF0DC7F}" dt="2023-08-27T12:46:41.027" v="2126" actId="700"/>
          <ac:spMkLst>
            <pc:docMk/>
            <pc:sldMk cId="1225975602" sldId="265"/>
            <ac:spMk id="5" creationId="{E40F994F-D976-84BA-5576-7F236E385B37}"/>
          </ac:spMkLst>
        </pc:spChg>
      </pc:sldChg>
      <pc:sldChg chg="modSp add mod ord">
        <pc:chgData name="ishiyama kohei" userId="e67f34ef85e3326c" providerId="LiveId" clId="{E5316C93-72F4-4B8A-BCD9-245D9FF0DC7F}" dt="2023-08-27T13:21:07.137" v="2264" actId="20577"/>
        <pc:sldMkLst>
          <pc:docMk/>
          <pc:sldMk cId="2064558089" sldId="266"/>
        </pc:sldMkLst>
        <pc:spChg chg="mod">
          <ac:chgData name="ishiyama kohei" userId="e67f34ef85e3326c" providerId="LiveId" clId="{E5316C93-72F4-4B8A-BCD9-245D9FF0DC7F}" dt="2023-08-27T13:21:07.137" v="2264" actId="20577"/>
          <ac:spMkLst>
            <pc:docMk/>
            <pc:sldMk cId="2064558089" sldId="266"/>
            <ac:spMk id="4" creationId="{52BD1E98-E972-683F-9601-247A4C40A097}"/>
          </ac:spMkLst>
        </pc:spChg>
      </pc:sldChg>
      <pc:sldChg chg="addSp delSp modSp add mod ord">
        <pc:chgData name="ishiyama kohei" userId="e67f34ef85e3326c" providerId="LiveId" clId="{E5316C93-72F4-4B8A-BCD9-245D9FF0DC7F}" dt="2023-08-27T16:02:14.578" v="2406" actId="1076"/>
        <pc:sldMkLst>
          <pc:docMk/>
          <pc:sldMk cId="3083469211" sldId="267"/>
        </pc:sldMkLst>
        <pc:spChg chg="mod">
          <ac:chgData name="ishiyama kohei" userId="e67f34ef85e3326c" providerId="LiveId" clId="{E5316C93-72F4-4B8A-BCD9-245D9FF0DC7F}" dt="2023-08-27T15:51:57.166" v="2311" actId="20577"/>
          <ac:spMkLst>
            <pc:docMk/>
            <pc:sldMk cId="3083469211" sldId="267"/>
            <ac:spMk id="2" creationId="{6DAD71A9-C32A-9742-A8C2-56BD6CC5D631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3" creationId="{CAE787FC-3B85-7EF8-5980-D99C488CDF0C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6" creationId="{93F7C84E-22F8-8DA8-C24B-1321676A8119}"/>
          </ac:spMkLst>
        </pc:spChg>
        <pc:spChg chg="add del mod">
          <ac:chgData name="ishiyama kohei" userId="e67f34ef85e3326c" providerId="LiveId" clId="{E5316C93-72F4-4B8A-BCD9-245D9FF0DC7F}" dt="2023-08-27T15:56:58.173" v="2315" actId="478"/>
          <ac:spMkLst>
            <pc:docMk/>
            <pc:sldMk cId="3083469211" sldId="267"/>
            <ac:spMk id="7" creationId="{243C91D8-C312-C44A-2BE3-1FBA05AB720B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11" creationId="{B257ABB6-4907-0117-82BE-F1800C9E952E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14" creationId="{E6079D18-E8A0-6191-2432-CD56E2F5D48E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15" creationId="{E64F0E82-15FB-DD0C-0C17-B3A21970E7C3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16" creationId="{4ED4C363-EB78-99B4-9C44-12D950B71095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18" creationId="{555D8A47-AD64-9FCF-DFBE-740C53C8B059}"/>
          </ac:spMkLst>
        </pc:spChg>
        <pc:spChg chg="add mod">
          <ac:chgData name="ishiyama kohei" userId="e67f34ef85e3326c" providerId="LiveId" clId="{E5316C93-72F4-4B8A-BCD9-245D9FF0DC7F}" dt="2023-08-27T16:00:59.590" v="2401" actId="20577"/>
          <ac:spMkLst>
            <pc:docMk/>
            <pc:sldMk cId="3083469211" sldId="267"/>
            <ac:spMk id="23" creationId="{569B0A2F-6668-E55E-C2AB-CA99C378B1E8}"/>
          </ac:spMkLst>
        </pc:spChg>
        <pc:spChg chg="add mod">
          <ac:chgData name="ishiyama kohei" userId="e67f34ef85e3326c" providerId="LiveId" clId="{E5316C93-72F4-4B8A-BCD9-245D9FF0DC7F}" dt="2023-08-27T16:02:14.578" v="2406" actId="1076"/>
          <ac:spMkLst>
            <pc:docMk/>
            <pc:sldMk cId="3083469211" sldId="267"/>
            <ac:spMk id="25" creationId="{197FB28F-25B7-DF1D-30F9-DB51CAD57A77}"/>
          </ac:spMkLst>
        </pc:spChg>
        <pc:spChg chg="del">
          <ac:chgData name="ishiyama kohei" userId="e67f34ef85e3326c" providerId="LiveId" clId="{E5316C93-72F4-4B8A-BCD9-245D9FF0DC7F}" dt="2023-08-27T15:51:43.896" v="2288" actId="478"/>
          <ac:spMkLst>
            <pc:docMk/>
            <pc:sldMk cId="3083469211" sldId="267"/>
            <ac:spMk id="36" creationId="{620E435F-716F-2845-A98D-64B7F10BB92F}"/>
          </ac:spMkLst>
        </pc:spChg>
        <pc:picChg chg="del">
          <ac:chgData name="ishiyama kohei" userId="e67f34ef85e3326c" providerId="LiveId" clId="{E5316C93-72F4-4B8A-BCD9-245D9FF0DC7F}" dt="2023-08-27T15:51:43.896" v="2288" actId="478"/>
          <ac:picMkLst>
            <pc:docMk/>
            <pc:sldMk cId="3083469211" sldId="267"/>
            <ac:picMk id="5" creationId="{A8649A70-65B5-28E4-8AA1-F2ED915DDAF7}"/>
          </ac:picMkLst>
        </pc:picChg>
        <pc:picChg chg="add mod">
          <ac:chgData name="ishiyama kohei" userId="e67f34ef85e3326c" providerId="LiveId" clId="{E5316C93-72F4-4B8A-BCD9-245D9FF0DC7F}" dt="2023-08-27T15:56:56.128" v="2314" actId="1076"/>
          <ac:picMkLst>
            <pc:docMk/>
            <pc:sldMk cId="3083469211" sldId="267"/>
            <ac:picMk id="9" creationId="{C5D2943B-37E8-FF0B-8F1B-FAD964A1C954}"/>
          </ac:picMkLst>
        </pc:picChg>
        <pc:picChg chg="del">
          <ac:chgData name="ishiyama kohei" userId="e67f34ef85e3326c" providerId="LiveId" clId="{E5316C93-72F4-4B8A-BCD9-245D9FF0DC7F}" dt="2023-08-27T15:51:43.896" v="2288" actId="478"/>
          <ac:picMkLst>
            <pc:docMk/>
            <pc:sldMk cId="3083469211" sldId="267"/>
            <ac:picMk id="10" creationId="{8369A93E-4632-20A2-1FF7-1F6A3F174851}"/>
          </ac:picMkLst>
        </pc:picChg>
        <pc:picChg chg="del">
          <ac:chgData name="ishiyama kohei" userId="e67f34ef85e3326c" providerId="LiveId" clId="{E5316C93-72F4-4B8A-BCD9-245D9FF0DC7F}" dt="2023-08-27T15:51:43.896" v="2288" actId="478"/>
          <ac:picMkLst>
            <pc:docMk/>
            <pc:sldMk cId="3083469211" sldId="267"/>
            <ac:picMk id="13" creationId="{92D13865-D3D4-3F42-5F3A-903E5B1C33DD}"/>
          </ac:picMkLst>
        </pc:picChg>
        <pc:picChg chg="del">
          <ac:chgData name="ishiyama kohei" userId="e67f34ef85e3326c" providerId="LiveId" clId="{E5316C93-72F4-4B8A-BCD9-245D9FF0DC7F}" dt="2023-08-27T15:51:43.896" v="2288" actId="478"/>
          <ac:picMkLst>
            <pc:docMk/>
            <pc:sldMk cId="3083469211" sldId="267"/>
            <ac:picMk id="17" creationId="{7FF80B51-BCE0-2DD7-EE8E-858D41CFA17D}"/>
          </ac:picMkLst>
        </pc:picChg>
        <pc:picChg chg="add mod">
          <ac:chgData name="ishiyama kohei" userId="e67f34ef85e3326c" providerId="LiveId" clId="{E5316C93-72F4-4B8A-BCD9-245D9FF0DC7F}" dt="2023-08-27T15:58:19.392" v="2320" actId="1036"/>
          <ac:picMkLst>
            <pc:docMk/>
            <pc:sldMk cId="3083469211" sldId="267"/>
            <ac:picMk id="19" creationId="{61B337BD-12EC-F560-E77C-9E2B74728B91}"/>
          </ac:picMkLst>
        </pc:picChg>
        <pc:picChg chg="add mod">
          <ac:chgData name="ishiyama kohei" userId="e67f34ef85e3326c" providerId="LiveId" clId="{E5316C93-72F4-4B8A-BCD9-245D9FF0DC7F}" dt="2023-08-27T16:00:17.612" v="2323" actId="1076"/>
          <ac:picMkLst>
            <pc:docMk/>
            <pc:sldMk cId="3083469211" sldId="267"/>
            <ac:picMk id="22" creationId="{6D95FC89-D09E-B203-F7B5-1BF7326C7A05}"/>
          </ac:picMkLst>
        </pc:picChg>
        <pc:picChg chg="del">
          <ac:chgData name="ishiyama kohei" userId="e67f34ef85e3326c" providerId="LiveId" clId="{E5316C93-72F4-4B8A-BCD9-245D9FF0DC7F}" dt="2023-08-27T15:51:43.896" v="2288" actId="478"/>
          <ac:picMkLst>
            <pc:docMk/>
            <pc:sldMk cId="3083469211" sldId="267"/>
            <ac:picMk id="35" creationId="{0A38FC7B-4619-7430-2E89-0040CF55CE88}"/>
          </ac:picMkLst>
        </pc:picChg>
        <pc:cxnChg chg="del">
          <ac:chgData name="ishiyama kohei" userId="e67f34ef85e3326c" providerId="LiveId" clId="{E5316C93-72F4-4B8A-BCD9-245D9FF0DC7F}" dt="2023-08-27T15:51:43.896" v="2288" actId="478"/>
          <ac:cxnSpMkLst>
            <pc:docMk/>
            <pc:sldMk cId="3083469211" sldId="267"/>
            <ac:cxnSpMk id="20" creationId="{ADDC0757-89D7-2995-3D04-9A689EC9142E}"/>
          </ac:cxnSpMkLst>
        </pc:cxnChg>
        <pc:cxnChg chg="del">
          <ac:chgData name="ishiyama kohei" userId="e67f34ef85e3326c" providerId="LiveId" clId="{E5316C93-72F4-4B8A-BCD9-245D9FF0DC7F}" dt="2023-08-27T15:51:43.896" v="2288" actId="478"/>
          <ac:cxnSpMkLst>
            <pc:docMk/>
            <pc:sldMk cId="3083469211" sldId="267"/>
            <ac:cxnSpMk id="26" creationId="{C9566E79-BBE2-FDE7-437B-35B939A53D5E}"/>
          </ac:cxnSpMkLst>
        </pc:cxnChg>
        <pc:cxnChg chg="del">
          <ac:chgData name="ishiyama kohei" userId="e67f34ef85e3326c" providerId="LiveId" clId="{E5316C93-72F4-4B8A-BCD9-245D9FF0DC7F}" dt="2023-08-27T15:51:43.896" v="2288" actId="478"/>
          <ac:cxnSpMkLst>
            <pc:docMk/>
            <pc:sldMk cId="3083469211" sldId="267"/>
            <ac:cxnSpMk id="27" creationId="{E3CE24AD-387F-74A2-535F-BE508716ABA3}"/>
          </ac:cxnSpMkLst>
        </pc:cxnChg>
        <pc:cxnChg chg="del">
          <ac:chgData name="ishiyama kohei" userId="e67f34ef85e3326c" providerId="LiveId" clId="{E5316C93-72F4-4B8A-BCD9-245D9FF0DC7F}" dt="2023-08-27T15:51:43.896" v="2288" actId="478"/>
          <ac:cxnSpMkLst>
            <pc:docMk/>
            <pc:sldMk cId="3083469211" sldId="267"/>
            <ac:cxnSpMk id="29" creationId="{7003EE77-5E30-FD57-D268-486348A3D08B}"/>
          </ac:cxnSpMkLst>
        </pc:cxnChg>
        <pc:cxnChg chg="del">
          <ac:chgData name="ishiyama kohei" userId="e67f34ef85e3326c" providerId="LiveId" clId="{E5316C93-72F4-4B8A-BCD9-245D9FF0DC7F}" dt="2023-08-27T15:51:43.896" v="2288" actId="478"/>
          <ac:cxnSpMkLst>
            <pc:docMk/>
            <pc:sldMk cId="3083469211" sldId="267"/>
            <ac:cxnSpMk id="32" creationId="{6E4F215A-96C9-296D-E48E-FC04B102139E}"/>
          </ac:cxnSpMkLst>
        </pc:cxnChg>
        <pc:cxnChg chg="del">
          <ac:chgData name="ishiyama kohei" userId="e67f34ef85e3326c" providerId="LiveId" clId="{E5316C93-72F4-4B8A-BCD9-245D9FF0DC7F}" dt="2023-08-27T15:51:43.896" v="2288" actId="478"/>
          <ac:cxnSpMkLst>
            <pc:docMk/>
            <pc:sldMk cId="3083469211" sldId="267"/>
            <ac:cxnSpMk id="37" creationId="{3D572EF3-5883-6F4E-4A12-E309F75E061E}"/>
          </ac:cxnSpMkLst>
        </pc:cxnChg>
      </pc:sldChg>
      <pc:sldChg chg="modSp add del mod ord">
        <pc:chgData name="ishiyama kohei" userId="e67f34ef85e3326c" providerId="LiveId" clId="{E5316C93-72F4-4B8A-BCD9-245D9FF0DC7F}" dt="2023-08-31T15:10:22.077" v="5127" actId="47"/>
        <pc:sldMkLst>
          <pc:docMk/>
          <pc:sldMk cId="639914235" sldId="268"/>
        </pc:sldMkLst>
        <pc:spChg chg="mod">
          <ac:chgData name="ishiyama kohei" userId="e67f34ef85e3326c" providerId="LiveId" clId="{E5316C93-72F4-4B8A-BCD9-245D9FF0DC7F}" dt="2023-08-28T13:38:05.787" v="2499" actId="20577"/>
          <ac:spMkLst>
            <pc:docMk/>
            <pc:sldMk cId="639914235" sldId="268"/>
            <ac:spMk id="4" creationId="{52BD1E98-E972-683F-9601-247A4C40A097}"/>
          </ac:spMkLst>
        </pc:spChg>
      </pc:sldChg>
      <pc:sldChg chg="add">
        <pc:chgData name="ishiyama kohei" userId="e67f34ef85e3326c" providerId="LiveId" clId="{E5316C93-72F4-4B8A-BCD9-245D9FF0DC7F}" dt="2023-08-28T15:55:26.360" v="2506" actId="2890"/>
        <pc:sldMkLst>
          <pc:docMk/>
          <pc:sldMk cId="2955731689" sldId="269"/>
        </pc:sldMkLst>
      </pc:sldChg>
      <pc:sldChg chg="addSp delSp modSp add mod">
        <pc:chgData name="ishiyama kohei" userId="e67f34ef85e3326c" providerId="LiveId" clId="{E5316C93-72F4-4B8A-BCD9-245D9FF0DC7F}" dt="2023-08-28T16:45:47.988" v="3242" actId="20577"/>
        <pc:sldMkLst>
          <pc:docMk/>
          <pc:sldMk cId="7783124" sldId="270"/>
        </pc:sldMkLst>
        <pc:spChg chg="mod">
          <ac:chgData name="ishiyama kohei" userId="e67f34ef85e3326c" providerId="LiveId" clId="{E5316C93-72F4-4B8A-BCD9-245D9FF0DC7F}" dt="2023-08-28T16:45:47.988" v="3242" actId="20577"/>
          <ac:spMkLst>
            <pc:docMk/>
            <pc:sldMk cId="7783124" sldId="270"/>
            <ac:spMk id="2" creationId="{6DAD71A9-C32A-9742-A8C2-56BD6CC5D631}"/>
          </ac:spMkLst>
        </pc:spChg>
        <pc:spChg chg="del">
          <ac:chgData name="ishiyama kohei" userId="e67f34ef85e3326c" providerId="LiveId" clId="{E5316C93-72F4-4B8A-BCD9-245D9FF0DC7F}" dt="2023-08-28T16:41:01.957" v="3027" actId="478"/>
          <ac:spMkLst>
            <pc:docMk/>
            <pc:sldMk cId="7783124" sldId="270"/>
            <ac:spMk id="3" creationId="{CAE787FC-3B85-7EF8-5980-D99C488CDF0C}"/>
          </ac:spMkLst>
        </pc:spChg>
        <pc:spChg chg="del">
          <ac:chgData name="ishiyama kohei" userId="e67f34ef85e3326c" providerId="LiveId" clId="{E5316C93-72F4-4B8A-BCD9-245D9FF0DC7F}" dt="2023-08-28T16:41:01.957" v="3027" actId="478"/>
          <ac:spMkLst>
            <pc:docMk/>
            <pc:sldMk cId="7783124" sldId="270"/>
            <ac:spMk id="4" creationId="{C294241B-FD89-FC6A-0F0B-95EEB2E8E837}"/>
          </ac:spMkLst>
        </pc:spChg>
        <pc:spChg chg="del">
          <ac:chgData name="ishiyama kohei" userId="e67f34ef85e3326c" providerId="LiveId" clId="{E5316C93-72F4-4B8A-BCD9-245D9FF0DC7F}" dt="2023-08-28T16:41:01.957" v="3027" actId="478"/>
          <ac:spMkLst>
            <pc:docMk/>
            <pc:sldMk cId="7783124" sldId="270"/>
            <ac:spMk id="5" creationId="{8A30AE03-97F5-9232-4DF2-0B467A06344E}"/>
          </ac:spMkLst>
        </pc:spChg>
        <pc:spChg chg="del">
          <ac:chgData name="ishiyama kohei" userId="e67f34ef85e3326c" providerId="LiveId" clId="{E5316C93-72F4-4B8A-BCD9-245D9FF0DC7F}" dt="2023-08-28T16:41:01.957" v="3027" actId="478"/>
          <ac:spMkLst>
            <pc:docMk/>
            <pc:sldMk cId="7783124" sldId="270"/>
            <ac:spMk id="6" creationId="{CE31C2E6-83D6-C430-19BC-D156D9E848CD}"/>
          </ac:spMkLst>
        </pc:spChg>
        <pc:spChg chg="del">
          <ac:chgData name="ishiyama kohei" userId="e67f34ef85e3326c" providerId="LiveId" clId="{E5316C93-72F4-4B8A-BCD9-245D9FF0DC7F}" dt="2023-08-28T16:41:01.957" v="3027" actId="478"/>
          <ac:spMkLst>
            <pc:docMk/>
            <pc:sldMk cId="7783124" sldId="270"/>
            <ac:spMk id="9" creationId="{A5FE9C1C-3E6F-EB53-167A-823796AE3452}"/>
          </ac:spMkLst>
        </pc:spChg>
        <pc:spChg chg="add del mod">
          <ac:chgData name="ishiyama kohei" userId="e67f34ef85e3326c" providerId="LiveId" clId="{E5316C93-72F4-4B8A-BCD9-245D9FF0DC7F}" dt="2023-08-28T16:41:06.110" v="3028" actId="478"/>
          <ac:spMkLst>
            <pc:docMk/>
            <pc:sldMk cId="7783124" sldId="270"/>
            <ac:spMk id="10" creationId="{A462E983-96C1-B916-C1BD-B731E1D88B21}"/>
          </ac:spMkLst>
        </pc:spChg>
        <pc:spChg chg="del">
          <ac:chgData name="ishiyama kohei" userId="e67f34ef85e3326c" providerId="LiveId" clId="{E5316C93-72F4-4B8A-BCD9-245D9FF0DC7F}" dt="2023-08-28T16:41:01.957" v="3027" actId="478"/>
          <ac:spMkLst>
            <pc:docMk/>
            <pc:sldMk cId="7783124" sldId="270"/>
            <ac:spMk id="11" creationId="{649452EA-F081-2DF4-F2E7-7221DF5DDC2C}"/>
          </ac:spMkLst>
        </pc:spChg>
        <pc:spChg chg="del">
          <ac:chgData name="ishiyama kohei" userId="e67f34ef85e3326c" providerId="LiveId" clId="{E5316C93-72F4-4B8A-BCD9-245D9FF0DC7F}" dt="2023-08-28T16:41:09.483" v="3030" actId="478"/>
          <ac:spMkLst>
            <pc:docMk/>
            <pc:sldMk cId="7783124" sldId="270"/>
            <ac:spMk id="12" creationId="{F41D3FF3-3085-CF4B-B16D-9E995E31059B}"/>
          </ac:spMkLst>
        </pc:spChg>
        <pc:spChg chg="del">
          <ac:chgData name="ishiyama kohei" userId="e67f34ef85e3326c" providerId="LiveId" clId="{E5316C93-72F4-4B8A-BCD9-245D9FF0DC7F}" dt="2023-08-28T16:41:07.837" v="3029" actId="478"/>
          <ac:spMkLst>
            <pc:docMk/>
            <pc:sldMk cId="7783124" sldId="270"/>
            <ac:spMk id="13" creationId="{267F5559-7C0D-3ECA-CAEE-8F4896136C69}"/>
          </ac:spMkLst>
        </pc:spChg>
        <pc:spChg chg="del">
          <ac:chgData name="ishiyama kohei" userId="e67f34ef85e3326c" providerId="LiveId" clId="{E5316C93-72F4-4B8A-BCD9-245D9FF0DC7F}" dt="2023-08-28T16:41:26.217" v="3035" actId="478"/>
          <ac:spMkLst>
            <pc:docMk/>
            <pc:sldMk cId="7783124" sldId="270"/>
            <ac:spMk id="16" creationId="{74EE8225-209F-7981-CD9D-29CC5FADBCB9}"/>
          </ac:spMkLst>
        </pc:spChg>
        <pc:spChg chg="mod">
          <ac:chgData name="ishiyama kohei" userId="e67f34ef85e3326c" providerId="LiveId" clId="{E5316C93-72F4-4B8A-BCD9-245D9FF0DC7F}" dt="2023-08-28T16:44:32.805" v="3147" actId="1076"/>
          <ac:spMkLst>
            <pc:docMk/>
            <pc:sldMk cId="7783124" sldId="270"/>
            <ac:spMk id="17" creationId="{C2B6F3F3-E00D-76BE-8B29-08245D312374}"/>
          </ac:spMkLst>
        </pc:spChg>
        <pc:spChg chg="mod">
          <ac:chgData name="ishiyama kohei" userId="e67f34ef85e3326c" providerId="LiveId" clId="{E5316C93-72F4-4B8A-BCD9-245D9FF0DC7F}" dt="2023-08-28T16:41:15.055" v="3032" actId="1076"/>
          <ac:spMkLst>
            <pc:docMk/>
            <pc:sldMk cId="7783124" sldId="270"/>
            <ac:spMk id="18" creationId="{965E5641-0BC3-234A-33EE-D83085DC2314}"/>
          </ac:spMkLst>
        </pc:spChg>
        <pc:spChg chg="add mod">
          <ac:chgData name="ishiyama kohei" userId="e67f34ef85e3326c" providerId="LiveId" clId="{E5316C93-72F4-4B8A-BCD9-245D9FF0DC7F}" dt="2023-08-28T16:43:32.176" v="3122" actId="20577"/>
          <ac:spMkLst>
            <pc:docMk/>
            <pc:sldMk cId="7783124" sldId="270"/>
            <ac:spMk id="19" creationId="{6D0E499A-B749-49B4-5B5E-44CE956F105C}"/>
          </ac:spMkLst>
        </pc:spChg>
        <pc:spChg chg="add mod">
          <ac:chgData name="ishiyama kohei" userId="e67f34ef85e3326c" providerId="LiveId" clId="{E5316C93-72F4-4B8A-BCD9-245D9FF0DC7F}" dt="2023-08-28T16:43:45.998" v="3143" actId="20577"/>
          <ac:spMkLst>
            <pc:docMk/>
            <pc:sldMk cId="7783124" sldId="270"/>
            <ac:spMk id="20" creationId="{015F61E2-4C79-1BC2-38C4-ED722F43AA41}"/>
          </ac:spMkLst>
        </pc:spChg>
        <pc:spChg chg="add mod">
          <ac:chgData name="ishiyama kohei" userId="e67f34ef85e3326c" providerId="LiveId" clId="{E5316C93-72F4-4B8A-BCD9-245D9FF0DC7F}" dt="2023-08-28T16:45:03.018" v="3171" actId="20577"/>
          <ac:spMkLst>
            <pc:docMk/>
            <pc:sldMk cId="7783124" sldId="270"/>
            <ac:spMk id="23" creationId="{B5DE27A0-AF32-B3DF-EF5E-2043A6BD7341}"/>
          </ac:spMkLst>
        </pc:spChg>
        <pc:spChg chg="add mod">
          <ac:chgData name="ishiyama kohei" userId="e67f34ef85e3326c" providerId="LiveId" clId="{E5316C93-72F4-4B8A-BCD9-245D9FF0DC7F}" dt="2023-08-28T16:45:23.513" v="3209" actId="1076"/>
          <ac:spMkLst>
            <pc:docMk/>
            <pc:sldMk cId="7783124" sldId="270"/>
            <ac:spMk id="24" creationId="{98F78487-A9C3-B423-5F87-987F06BBF6A0}"/>
          </ac:spMkLst>
        </pc:spChg>
        <pc:cxnChg chg="del">
          <ac:chgData name="ishiyama kohei" userId="e67f34ef85e3326c" providerId="LiveId" clId="{E5316C93-72F4-4B8A-BCD9-245D9FF0DC7F}" dt="2023-08-28T16:41:01.957" v="3027" actId="478"/>
          <ac:cxnSpMkLst>
            <pc:docMk/>
            <pc:sldMk cId="7783124" sldId="270"/>
            <ac:cxnSpMk id="8" creationId="{D12D9BE6-D440-149D-BD18-28379D05E332}"/>
          </ac:cxnSpMkLst>
        </pc:cxnChg>
        <pc:cxnChg chg="mod">
          <ac:chgData name="ishiyama kohei" userId="e67f34ef85e3326c" providerId="LiveId" clId="{E5316C93-72F4-4B8A-BCD9-245D9FF0DC7F}" dt="2023-08-28T16:41:30.161" v="3036" actId="14100"/>
          <ac:cxnSpMkLst>
            <pc:docMk/>
            <pc:sldMk cId="7783124" sldId="270"/>
            <ac:cxnSpMk id="15" creationId="{184865D1-22D1-E2DA-B475-C5EB6A7DC5F9}"/>
          </ac:cxnSpMkLst>
        </pc:cxnChg>
        <pc:cxnChg chg="add mod">
          <ac:chgData name="ishiyama kohei" userId="e67f34ef85e3326c" providerId="LiveId" clId="{E5316C93-72F4-4B8A-BCD9-245D9FF0DC7F}" dt="2023-08-28T16:44:41.346" v="3148" actId="14100"/>
          <ac:cxnSpMkLst>
            <pc:docMk/>
            <pc:sldMk cId="7783124" sldId="270"/>
            <ac:cxnSpMk id="21" creationId="{3EBB1D9C-641A-4CCF-6912-D61D2BE54095}"/>
          </ac:cxnSpMkLst>
        </pc:cxnChg>
      </pc:sldChg>
      <pc:sldChg chg="add del">
        <pc:chgData name="ishiyama kohei" userId="e67f34ef85e3326c" providerId="LiveId" clId="{E5316C93-72F4-4B8A-BCD9-245D9FF0DC7F}" dt="2023-08-28T16:35:47.225" v="2878" actId="47"/>
        <pc:sldMkLst>
          <pc:docMk/>
          <pc:sldMk cId="2072235922" sldId="270"/>
        </pc:sldMkLst>
      </pc:sldChg>
      <pc:sldChg chg="addSp delSp modSp add mod">
        <pc:chgData name="ishiyama kohei" userId="e67f34ef85e3326c" providerId="LiveId" clId="{E5316C93-72F4-4B8A-BCD9-245D9FF0DC7F}" dt="2023-08-28T16:48:12.368" v="3253" actId="20577"/>
        <pc:sldMkLst>
          <pc:docMk/>
          <pc:sldMk cId="3059019077" sldId="271"/>
        </pc:sldMkLst>
        <pc:spChg chg="add mod">
          <ac:chgData name="ishiyama kohei" userId="e67f34ef85e3326c" providerId="LiveId" clId="{E5316C93-72F4-4B8A-BCD9-245D9FF0DC7F}" dt="2023-08-28T16:48:12.368" v="3253" actId="20577"/>
          <ac:spMkLst>
            <pc:docMk/>
            <pc:sldMk cId="3059019077" sldId="271"/>
            <ac:spMk id="3" creationId="{C023DA54-83AB-B84E-B9F0-79D45B3D3D6A}"/>
          </ac:spMkLst>
        </pc:spChg>
        <pc:spChg chg="del">
          <ac:chgData name="ishiyama kohei" userId="e67f34ef85e3326c" providerId="LiveId" clId="{E5316C93-72F4-4B8A-BCD9-245D9FF0DC7F}" dt="2023-08-28T16:46:05.947" v="3246" actId="478"/>
          <ac:spMkLst>
            <pc:docMk/>
            <pc:sldMk cId="3059019077" sldId="271"/>
            <ac:spMk id="17" creationId="{C2B6F3F3-E00D-76BE-8B29-08245D312374}"/>
          </ac:spMkLst>
        </pc:spChg>
        <pc:spChg chg="del">
          <ac:chgData name="ishiyama kohei" userId="e67f34ef85e3326c" providerId="LiveId" clId="{E5316C93-72F4-4B8A-BCD9-245D9FF0DC7F}" dt="2023-08-28T16:46:00.444" v="3244" actId="478"/>
          <ac:spMkLst>
            <pc:docMk/>
            <pc:sldMk cId="3059019077" sldId="271"/>
            <ac:spMk id="18" creationId="{965E5641-0BC3-234A-33EE-D83085DC2314}"/>
          </ac:spMkLst>
        </pc:spChg>
        <pc:spChg chg="del">
          <ac:chgData name="ishiyama kohei" userId="e67f34ef85e3326c" providerId="LiveId" clId="{E5316C93-72F4-4B8A-BCD9-245D9FF0DC7F}" dt="2023-08-28T16:46:00.444" v="3244" actId="478"/>
          <ac:spMkLst>
            <pc:docMk/>
            <pc:sldMk cId="3059019077" sldId="271"/>
            <ac:spMk id="19" creationId="{6D0E499A-B749-49B4-5B5E-44CE956F105C}"/>
          </ac:spMkLst>
        </pc:spChg>
        <pc:spChg chg="mod">
          <ac:chgData name="ishiyama kohei" userId="e67f34ef85e3326c" providerId="LiveId" clId="{E5316C93-72F4-4B8A-BCD9-245D9FF0DC7F}" dt="2023-08-28T16:46:02.467" v="3245" actId="1076"/>
          <ac:spMkLst>
            <pc:docMk/>
            <pc:sldMk cId="3059019077" sldId="271"/>
            <ac:spMk id="20" creationId="{015F61E2-4C79-1BC2-38C4-ED722F43AA41}"/>
          </ac:spMkLst>
        </pc:spChg>
        <pc:spChg chg="del">
          <ac:chgData name="ishiyama kohei" userId="e67f34ef85e3326c" providerId="LiveId" clId="{E5316C93-72F4-4B8A-BCD9-245D9FF0DC7F}" dt="2023-08-28T16:46:05.947" v="3246" actId="478"/>
          <ac:spMkLst>
            <pc:docMk/>
            <pc:sldMk cId="3059019077" sldId="271"/>
            <ac:spMk id="23" creationId="{B5DE27A0-AF32-B3DF-EF5E-2043A6BD7341}"/>
          </ac:spMkLst>
        </pc:spChg>
        <pc:spChg chg="del">
          <ac:chgData name="ishiyama kohei" userId="e67f34ef85e3326c" providerId="LiveId" clId="{E5316C93-72F4-4B8A-BCD9-245D9FF0DC7F}" dt="2023-08-28T16:46:05.947" v="3246" actId="478"/>
          <ac:spMkLst>
            <pc:docMk/>
            <pc:sldMk cId="3059019077" sldId="271"/>
            <ac:spMk id="24" creationId="{98F78487-A9C3-B423-5F87-987F06BBF6A0}"/>
          </ac:spMkLst>
        </pc:spChg>
        <pc:cxnChg chg="del">
          <ac:chgData name="ishiyama kohei" userId="e67f34ef85e3326c" providerId="LiveId" clId="{E5316C93-72F4-4B8A-BCD9-245D9FF0DC7F}" dt="2023-08-28T16:46:00.444" v="3244" actId="478"/>
          <ac:cxnSpMkLst>
            <pc:docMk/>
            <pc:sldMk cId="3059019077" sldId="271"/>
            <ac:cxnSpMk id="15" creationId="{184865D1-22D1-E2DA-B475-C5EB6A7DC5F9}"/>
          </ac:cxnSpMkLst>
        </pc:cxnChg>
        <pc:cxnChg chg="del">
          <ac:chgData name="ishiyama kohei" userId="e67f34ef85e3326c" providerId="LiveId" clId="{E5316C93-72F4-4B8A-BCD9-245D9FF0DC7F}" dt="2023-08-28T16:46:05.947" v="3246" actId="478"/>
          <ac:cxnSpMkLst>
            <pc:docMk/>
            <pc:sldMk cId="3059019077" sldId="271"/>
            <ac:cxnSpMk id="21" creationId="{3EBB1D9C-641A-4CCF-6912-D61D2BE54095}"/>
          </ac:cxnSpMkLst>
        </pc:cxnChg>
      </pc:sldChg>
      <pc:sldChg chg="addSp delSp modSp add mod ord delAnim modAnim">
        <pc:chgData name="ishiyama kohei" userId="e67f34ef85e3326c" providerId="LiveId" clId="{E5316C93-72F4-4B8A-BCD9-245D9FF0DC7F}" dt="2023-08-31T15:09:53.391" v="5122"/>
        <pc:sldMkLst>
          <pc:docMk/>
          <pc:sldMk cId="4110729001" sldId="272"/>
        </pc:sldMkLst>
        <pc:spChg chg="mod">
          <ac:chgData name="ishiyama kohei" userId="e67f34ef85e3326c" providerId="LiveId" clId="{E5316C93-72F4-4B8A-BCD9-245D9FF0DC7F}" dt="2023-08-31T02:24:48.245" v="3288" actId="20577"/>
          <ac:spMkLst>
            <pc:docMk/>
            <pc:sldMk cId="4110729001" sldId="272"/>
            <ac:spMk id="2" creationId="{6DAD71A9-C32A-9742-A8C2-56BD6CC5D631}"/>
          </ac:spMkLst>
        </pc:spChg>
        <pc:spChg chg="add mod">
          <ac:chgData name="ishiyama kohei" userId="e67f34ef85e3326c" providerId="LiveId" clId="{E5316C93-72F4-4B8A-BCD9-245D9FF0DC7F}" dt="2023-08-31T11:00:11.028" v="3879" actId="1076"/>
          <ac:spMkLst>
            <pc:docMk/>
            <pc:sldMk cId="4110729001" sldId="272"/>
            <ac:spMk id="8" creationId="{CB4F0CCC-BE35-AB34-220A-A274A71C8698}"/>
          </ac:spMkLst>
        </pc:spChg>
        <pc:spChg chg="add mod">
          <ac:chgData name="ishiyama kohei" userId="e67f34ef85e3326c" providerId="LiveId" clId="{E5316C93-72F4-4B8A-BCD9-245D9FF0DC7F}" dt="2023-08-31T11:13:03.524" v="4043" actId="14100"/>
          <ac:spMkLst>
            <pc:docMk/>
            <pc:sldMk cId="4110729001" sldId="272"/>
            <ac:spMk id="9" creationId="{C6F44479-97A6-7CED-42E6-A073B9D0657C}"/>
          </ac:spMkLst>
        </pc:spChg>
        <pc:spChg chg="del">
          <ac:chgData name="ishiyama kohei" userId="e67f34ef85e3326c" providerId="LiveId" clId="{E5316C93-72F4-4B8A-BCD9-245D9FF0DC7F}" dt="2023-08-31T02:09:33.216" v="3262" actId="478"/>
          <ac:spMkLst>
            <pc:docMk/>
            <pc:sldMk cId="4110729001" sldId="272"/>
            <ac:spMk id="17" creationId="{C2B6F3F3-E00D-76BE-8B29-08245D312374}"/>
          </ac:spMkLst>
        </pc:spChg>
        <pc:spChg chg="del">
          <ac:chgData name="ishiyama kohei" userId="e67f34ef85e3326c" providerId="LiveId" clId="{E5316C93-72F4-4B8A-BCD9-245D9FF0DC7F}" dt="2023-08-31T02:09:27.713" v="3259" actId="478"/>
          <ac:spMkLst>
            <pc:docMk/>
            <pc:sldMk cId="4110729001" sldId="272"/>
            <ac:spMk id="18" creationId="{965E5641-0BC3-234A-33EE-D83085DC2314}"/>
          </ac:spMkLst>
        </pc:spChg>
        <pc:spChg chg="del">
          <ac:chgData name="ishiyama kohei" userId="e67f34ef85e3326c" providerId="LiveId" clId="{E5316C93-72F4-4B8A-BCD9-245D9FF0DC7F}" dt="2023-08-31T02:09:33.216" v="3262" actId="478"/>
          <ac:spMkLst>
            <pc:docMk/>
            <pc:sldMk cId="4110729001" sldId="272"/>
            <ac:spMk id="19" creationId="{6D0E499A-B749-49B4-5B5E-44CE956F105C}"/>
          </ac:spMkLst>
        </pc:spChg>
        <pc:spChg chg="del">
          <ac:chgData name="ishiyama kohei" userId="e67f34ef85e3326c" providerId="LiveId" clId="{E5316C93-72F4-4B8A-BCD9-245D9FF0DC7F}" dt="2023-08-31T02:09:33.216" v="3262" actId="478"/>
          <ac:spMkLst>
            <pc:docMk/>
            <pc:sldMk cId="4110729001" sldId="272"/>
            <ac:spMk id="20" creationId="{015F61E2-4C79-1BC2-38C4-ED722F43AA41}"/>
          </ac:spMkLst>
        </pc:spChg>
        <pc:spChg chg="del">
          <ac:chgData name="ishiyama kohei" userId="e67f34ef85e3326c" providerId="LiveId" clId="{E5316C93-72F4-4B8A-BCD9-245D9FF0DC7F}" dt="2023-08-31T02:09:33.216" v="3262" actId="478"/>
          <ac:spMkLst>
            <pc:docMk/>
            <pc:sldMk cId="4110729001" sldId="272"/>
            <ac:spMk id="23" creationId="{B5DE27A0-AF32-B3DF-EF5E-2043A6BD7341}"/>
          </ac:spMkLst>
        </pc:spChg>
        <pc:spChg chg="del">
          <ac:chgData name="ishiyama kohei" userId="e67f34ef85e3326c" providerId="LiveId" clId="{E5316C93-72F4-4B8A-BCD9-245D9FF0DC7F}" dt="2023-08-31T02:09:33.216" v="3262" actId="478"/>
          <ac:spMkLst>
            <pc:docMk/>
            <pc:sldMk cId="4110729001" sldId="272"/>
            <ac:spMk id="24" creationId="{98F78487-A9C3-B423-5F87-987F06BBF6A0}"/>
          </ac:spMkLst>
        </pc:spChg>
        <pc:spChg chg="add del mod">
          <ac:chgData name="ishiyama kohei" userId="e67f34ef85e3326c" providerId="LiveId" clId="{E5316C93-72F4-4B8A-BCD9-245D9FF0DC7F}" dt="2023-08-31T12:16:13.566" v="4949" actId="478"/>
          <ac:spMkLst>
            <pc:docMk/>
            <pc:sldMk cId="4110729001" sldId="272"/>
            <ac:spMk id="25" creationId="{77E9CC8B-8E45-250F-5EBC-74C38AA8F3AF}"/>
          </ac:spMkLst>
        </pc:spChg>
        <pc:spChg chg="add del mod">
          <ac:chgData name="ishiyama kohei" userId="e67f34ef85e3326c" providerId="LiveId" clId="{E5316C93-72F4-4B8A-BCD9-245D9FF0DC7F}" dt="2023-08-31T12:16:11.359" v="4948" actId="478"/>
          <ac:spMkLst>
            <pc:docMk/>
            <pc:sldMk cId="4110729001" sldId="272"/>
            <ac:spMk id="26" creationId="{A62F05EC-4692-BD0B-F690-9DAE7214DE27}"/>
          </ac:spMkLst>
        </pc:spChg>
        <pc:picChg chg="add mod">
          <ac:chgData name="ishiyama kohei" userId="e67f34ef85e3326c" providerId="LiveId" clId="{E5316C93-72F4-4B8A-BCD9-245D9FF0DC7F}" dt="2023-08-31T11:14:29.617" v="4067" actId="1076"/>
          <ac:picMkLst>
            <pc:docMk/>
            <pc:sldMk cId="4110729001" sldId="272"/>
            <ac:picMk id="4" creationId="{00A32609-4DAE-4FCB-BC29-B317F1B6DB67}"/>
          </ac:picMkLst>
        </pc:picChg>
        <pc:picChg chg="add mod">
          <ac:chgData name="ishiyama kohei" userId="e67f34ef85e3326c" providerId="LiveId" clId="{E5316C93-72F4-4B8A-BCD9-245D9FF0DC7F}" dt="2023-08-31T11:14:34.359" v="4068" actId="1076"/>
          <ac:picMkLst>
            <pc:docMk/>
            <pc:sldMk cId="4110729001" sldId="272"/>
            <ac:picMk id="6" creationId="{3B682F2C-EF51-6773-0A8B-65C7EE554560}"/>
          </ac:picMkLst>
        </pc:picChg>
        <pc:picChg chg="add del mod">
          <ac:chgData name="ishiyama kohei" userId="e67f34ef85e3326c" providerId="LiveId" clId="{E5316C93-72F4-4B8A-BCD9-245D9FF0DC7F}" dt="2023-08-31T11:00:01.539" v="3878" actId="478"/>
          <ac:picMkLst>
            <pc:docMk/>
            <pc:sldMk cId="4110729001" sldId="272"/>
            <ac:picMk id="1026" creationId="{F6A9F345-3B29-FE86-4563-DBBC4BBB28B0}"/>
          </ac:picMkLst>
        </pc:picChg>
        <pc:cxnChg chg="add del mod">
          <ac:chgData name="ishiyama kohei" userId="e67f34ef85e3326c" providerId="LiveId" clId="{E5316C93-72F4-4B8A-BCD9-245D9FF0DC7F}" dt="2023-08-31T11:27:22.460" v="4145" actId="478"/>
          <ac:cxnSpMkLst>
            <pc:docMk/>
            <pc:sldMk cId="4110729001" sldId="272"/>
            <ac:cxnSpMk id="11" creationId="{E2671AFB-6A2C-BA86-06AF-F87966D7B7A6}"/>
          </ac:cxnSpMkLst>
        </pc:cxnChg>
        <pc:cxnChg chg="del">
          <ac:chgData name="ishiyama kohei" userId="e67f34ef85e3326c" providerId="LiveId" clId="{E5316C93-72F4-4B8A-BCD9-245D9FF0DC7F}" dt="2023-08-31T02:09:33.216" v="3262" actId="478"/>
          <ac:cxnSpMkLst>
            <pc:docMk/>
            <pc:sldMk cId="4110729001" sldId="272"/>
            <ac:cxnSpMk id="15" creationId="{184865D1-22D1-E2DA-B475-C5EB6A7DC5F9}"/>
          </ac:cxnSpMkLst>
        </pc:cxnChg>
        <pc:cxnChg chg="add del mod">
          <ac:chgData name="ishiyama kohei" userId="e67f34ef85e3326c" providerId="LiveId" clId="{E5316C93-72F4-4B8A-BCD9-245D9FF0DC7F}" dt="2023-08-31T11:27:13.474" v="4143" actId="478"/>
          <ac:cxnSpMkLst>
            <pc:docMk/>
            <pc:sldMk cId="4110729001" sldId="272"/>
            <ac:cxnSpMk id="16" creationId="{F9F16652-EFFA-C261-B10B-D5042D01C0D2}"/>
          </ac:cxnSpMkLst>
        </pc:cxnChg>
        <pc:cxnChg chg="del">
          <ac:chgData name="ishiyama kohei" userId="e67f34ef85e3326c" providerId="LiveId" clId="{E5316C93-72F4-4B8A-BCD9-245D9FF0DC7F}" dt="2023-08-31T02:09:33.216" v="3262" actId="478"/>
          <ac:cxnSpMkLst>
            <pc:docMk/>
            <pc:sldMk cId="4110729001" sldId="272"/>
            <ac:cxnSpMk id="21" creationId="{3EBB1D9C-641A-4CCF-6912-D61D2BE54095}"/>
          </ac:cxnSpMkLst>
        </pc:cxnChg>
      </pc:sldChg>
      <pc:sldChg chg="addSp delSp modSp add mod">
        <pc:chgData name="ishiyama kohei" userId="e67f34ef85e3326c" providerId="LiveId" clId="{E5316C93-72F4-4B8A-BCD9-245D9FF0DC7F}" dt="2023-08-31T04:27:23.132" v="3809" actId="14100"/>
        <pc:sldMkLst>
          <pc:docMk/>
          <pc:sldMk cId="1352404596" sldId="273"/>
        </pc:sldMkLst>
        <pc:spChg chg="add del mod">
          <ac:chgData name="ishiyama kohei" userId="e67f34ef85e3326c" providerId="LiveId" clId="{E5316C93-72F4-4B8A-BCD9-245D9FF0DC7F}" dt="2023-08-31T03:37:21.773" v="3584" actId="478"/>
          <ac:spMkLst>
            <pc:docMk/>
            <pc:sldMk cId="1352404596" sldId="273"/>
            <ac:spMk id="5" creationId="{D041F49B-26C4-5DD0-3BED-D7FAD28443D6}"/>
          </ac:spMkLst>
        </pc:spChg>
        <pc:spChg chg="add mod">
          <ac:chgData name="ishiyama kohei" userId="e67f34ef85e3326c" providerId="LiveId" clId="{E5316C93-72F4-4B8A-BCD9-245D9FF0DC7F}" dt="2023-08-31T04:27:23.132" v="3809" actId="14100"/>
          <ac:spMkLst>
            <pc:docMk/>
            <pc:sldMk cId="1352404596" sldId="273"/>
            <ac:spMk id="7" creationId="{D9ED6A1B-4A6D-F408-08A5-0D449C6A55BA}"/>
          </ac:spMkLst>
        </pc:spChg>
        <pc:spChg chg="del">
          <ac:chgData name="ishiyama kohei" userId="e67f34ef85e3326c" providerId="LiveId" clId="{E5316C93-72F4-4B8A-BCD9-245D9FF0DC7F}" dt="2023-08-31T02:57:28.131" v="3582" actId="478"/>
          <ac:spMkLst>
            <pc:docMk/>
            <pc:sldMk cId="1352404596" sldId="273"/>
            <ac:spMk id="8" creationId="{CB4F0CCC-BE35-AB34-220A-A274A71C8698}"/>
          </ac:spMkLst>
        </pc:spChg>
        <pc:spChg chg="del">
          <ac:chgData name="ishiyama kohei" userId="e67f34ef85e3326c" providerId="LiveId" clId="{E5316C93-72F4-4B8A-BCD9-245D9FF0DC7F}" dt="2023-08-31T02:57:29.929" v="3583" actId="478"/>
          <ac:spMkLst>
            <pc:docMk/>
            <pc:sldMk cId="1352404596" sldId="273"/>
            <ac:spMk id="9" creationId="{C6F44479-97A6-7CED-42E6-A073B9D0657C}"/>
          </ac:spMkLst>
        </pc:spChg>
        <pc:spChg chg="add mod">
          <ac:chgData name="ishiyama kohei" userId="e67f34ef85e3326c" providerId="LiveId" clId="{E5316C93-72F4-4B8A-BCD9-245D9FF0DC7F}" dt="2023-08-31T03:40:27.857" v="3657" actId="1076"/>
          <ac:spMkLst>
            <pc:docMk/>
            <pc:sldMk cId="1352404596" sldId="273"/>
            <ac:spMk id="10" creationId="{321479E5-704B-5ADA-853F-DF5DB5C94EC0}"/>
          </ac:spMkLst>
        </pc:spChg>
        <pc:spChg chg="add mod">
          <ac:chgData name="ishiyama kohei" userId="e67f34ef85e3326c" providerId="LiveId" clId="{E5316C93-72F4-4B8A-BCD9-245D9FF0DC7F}" dt="2023-08-31T03:41:07.657" v="3763" actId="20577"/>
          <ac:spMkLst>
            <pc:docMk/>
            <pc:sldMk cId="1352404596" sldId="273"/>
            <ac:spMk id="11" creationId="{5F89FC3B-5AB3-B96B-262F-3B246626038A}"/>
          </ac:spMkLst>
        </pc:spChg>
        <pc:spChg chg="add mod">
          <ac:chgData name="ishiyama kohei" userId="e67f34ef85e3326c" providerId="LiveId" clId="{E5316C93-72F4-4B8A-BCD9-245D9FF0DC7F}" dt="2023-08-31T04:26:55.456" v="3807" actId="20577"/>
          <ac:spMkLst>
            <pc:docMk/>
            <pc:sldMk cId="1352404596" sldId="273"/>
            <ac:spMk id="12" creationId="{F92AA4A6-32D5-E9E6-648D-3E94B241CBAD}"/>
          </ac:spMkLst>
        </pc:spChg>
        <pc:picChg chg="del">
          <ac:chgData name="ishiyama kohei" userId="e67f34ef85e3326c" providerId="LiveId" clId="{E5316C93-72F4-4B8A-BCD9-245D9FF0DC7F}" dt="2023-08-31T02:57:24.065" v="3580" actId="478"/>
          <ac:picMkLst>
            <pc:docMk/>
            <pc:sldMk cId="1352404596" sldId="273"/>
            <ac:picMk id="4" creationId="{00A32609-4DAE-4FCB-BC29-B317F1B6DB67}"/>
          </ac:picMkLst>
        </pc:picChg>
        <pc:picChg chg="del">
          <ac:chgData name="ishiyama kohei" userId="e67f34ef85e3326c" providerId="LiveId" clId="{E5316C93-72F4-4B8A-BCD9-245D9FF0DC7F}" dt="2023-08-31T02:57:23.490" v="3579" actId="478"/>
          <ac:picMkLst>
            <pc:docMk/>
            <pc:sldMk cId="1352404596" sldId="273"/>
            <ac:picMk id="6" creationId="{3B682F2C-EF51-6773-0A8B-65C7EE554560}"/>
          </ac:picMkLst>
        </pc:picChg>
        <pc:picChg chg="del">
          <ac:chgData name="ishiyama kohei" userId="e67f34ef85e3326c" providerId="LiveId" clId="{E5316C93-72F4-4B8A-BCD9-245D9FF0DC7F}" dt="2023-08-31T02:57:24.928" v="3581" actId="478"/>
          <ac:picMkLst>
            <pc:docMk/>
            <pc:sldMk cId="1352404596" sldId="273"/>
            <ac:picMk id="1026" creationId="{F6A9F345-3B29-FE86-4563-DBBC4BBB28B0}"/>
          </ac:picMkLst>
        </pc:picChg>
      </pc:sldChg>
      <pc:sldChg chg="new del ord">
        <pc:chgData name="ishiyama kohei" userId="e67f34ef85e3326c" providerId="LiveId" clId="{E5316C93-72F4-4B8A-BCD9-245D9FF0DC7F}" dt="2023-08-31T11:15:16.283" v="4072" actId="47"/>
        <pc:sldMkLst>
          <pc:docMk/>
          <pc:sldMk cId="221051727" sldId="274"/>
        </pc:sldMkLst>
      </pc:sldChg>
      <pc:sldChg chg="addSp delSp modSp add del mod ord delAnim modAnim">
        <pc:chgData name="ishiyama kohei" userId="e67f34ef85e3326c" providerId="LiveId" clId="{E5316C93-72F4-4B8A-BCD9-245D9FF0DC7F}" dt="2023-08-31T15:12:53.539" v="5153" actId="47"/>
        <pc:sldMkLst>
          <pc:docMk/>
          <pc:sldMk cId="2876375529" sldId="274"/>
        </pc:sldMkLst>
        <pc:spChg chg="mod">
          <ac:chgData name="ishiyama kohei" userId="e67f34ef85e3326c" providerId="LiveId" clId="{E5316C93-72F4-4B8A-BCD9-245D9FF0DC7F}" dt="2023-08-31T15:10:48.716" v="5140" actId="20577"/>
          <ac:spMkLst>
            <pc:docMk/>
            <pc:sldMk cId="2876375529" sldId="274"/>
            <ac:spMk id="2" creationId="{6DAD71A9-C32A-9742-A8C2-56BD6CC5D631}"/>
          </ac:spMkLst>
        </pc:spChg>
        <pc:spChg chg="add del mod">
          <ac:chgData name="ishiyama kohei" userId="e67f34ef85e3326c" providerId="LiveId" clId="{E5316C93-72F4-4B8A-BCD9-245D9FF0DC7F}" dt="2023-08-31T11:15:36.505" v="4080" actId="478"/>
          <ac:spMkLst>
            <pc:docMk/>
            <pc:sldMk cId="2876375529" sldId="274"/>
            <ac:spMk id="5" creationId="{D69149E6-DE93-D843-20A5-25FEE5A4BBB2}"/>
          </ac:spMkLst>
        </pc:spChg>
        <pc:spChg chg="del">
          <ac:chgData name="ishiyama kohei" userId="e67f34ef85e3326c" providerId="LiveId" clId="{E5316C93-72F4-4B8A-BCD9-245D9FF0DC7F}" dt="2023-08-31T11:15:40.024" v="4081" actId="478"/>
          <ac:spMkLst>
            <pc:docMk/>
            <pc:sldMk cId="2876375529" sldId="274"/>
            <ac:spMk id="8" creationId="{CB4F0CCC-BE35-AB34-220A-A274A71C8698}"/>
          </ac:spMkLst>
        </pc:spChg>
        <pc:spChg chg="del">
          <ac:chgData name="ishiyama kohei" userId="e67f34ef85e3326c" providerId="LiveId" clId="{E5316C93-72F4-4B8A-BCD9-245D9FF0DC7F}" dt="2023-08-31T11:15:26.372" v="4076" actId="478"/>
          <ac:spMkLst>
            <pc:docMk/>
            <pc:sldMk cId="2876375529" sldId="274"/>
            <ac:spMk id="9" creationId="{C6F44479-97A6-7CED-42E6-A073B9D0657C}"/>
          </ac:spMkLst>
        </pc:spChg>
        <pc:spChg chg="add mod">
          <ac:chgData name="ishiyama kohei" userId="e67f34ef85e3326c" providerId="LiveId" clId="{E5316C93-72F4-4B8A-BCD9-245D9FF0DC7F}" dt="2023-08-31T11:18:10.677" v="4103" actId="1076"/>
          <ac:spMkLst>
            <pc:docMk/>
            <pc:sldMk cId="2876375529" sldId="274"/>
            <ac:spMk id="10" creationId="{5CCB1F67-9FAC-ED3E-D4EA-EEC8C80FED66}"/>
          </ac:spMkLst>
        </pc:spChg>
        <pc:spChg chg="del">
          <ac:chgData name="ishiyama kohei" userId="e67f34ef85e3326c" providerId="LiveId" clId="{E5316C93-72F4-4B8A-BCD9-245D9FF0DC7F}" dt="2023-08-31T11:15:26.372" v="4076" actId="478"/>
          <ac:spMkLst>
            <pc:docMk/>
            <pc:sldMk cId="2876375529" sldId="274"/>
            <ac:spMk id="25" creationId="{77E9CC8B-8E45-250F-5EBC-74C38AA8F3AF}"/>
          </ac:spMkLst>
        </pc:spChg>
        <pc:picChg chg="del">
          <ac:chgData name="ishiyama kohei" userId="e67f34ef85e3326c" providerId="LiveId" clId="{E5316C93-72F4-4B8A-BCD9-245D9FF0DC7F}" dt="2023-08-31T11:15:26.372" v="4076" actId="478"/>
          <ac:picMkLst>
            <pc:docMk/>
            <pc:sldMk cId="2876375529" sldId="274"/>
            <ac:picMk id="4" creationId="{00A32609-4DAE-4FCB-BC29-B317F1B6DB67}"/>
          </ac:picMkLst>
        </pc:picChg>
        <pc:picChg chg="del">
          <ac:chgData name="ishiyama kohei" userId="e67f34ef85e3326c" providerId="LiveId" clId="{E5316C93-72F4-4B8A-BCD9-245D9FF0DC7F}" dt="2023-08-31T11:15:26.372" v="4076" actId="478"/>
          <ac:picMkLst>
            <pc:docMk/>
            <pc:sldMk cId="2876375529" sldId="274"/>
            <ac:picMk id="6" creationId="{3B682F2C-EF51-6773-0A8B-65C7EE554560}"/>
          </ac:picMkLst>
        </pc:picChg>
        <pc:picChg chg="add del mod">
          <ac:chgData name="ishiyama kohei" userId="e67f34ef85e3326c" providerId="LiveId" clId="{E5316C93-72F4-4B8A-BCD9-245D9FF0DC7F}" dt="2023-08-31T11:17:31.584" v="4092" actId="478"/>
          <ac:picMkLst>
            <pc:docMk/>
            <pc:sldMk cId="2876375529" sldId="274"/>
            <ac:picMk id="2050" creationId="{065884C5-7B38-38F8-3F7E-D8589980E50B}"/>
          </ac:picMkLst>
        </pc:picChg>
        <pc:picChg chg="add mod">
          <ac:chgData name="ishiyama kohei" userId="e67f34ef85e3326c" providerId="LiveId" clId="{E5316C93-72F4-4B8A-BCD9-245D9FF0DC7F}" dt="2023-08-31T11:18:04.416" v="4101" actId="1076"/>
          <ac:picMkLst>
            <pc:docMk/>
            <pc:sldMk cId="2876375529" sldId="274"/>
            <ac:picMk id="2052" creationId="{7EC99EBF-3A59-9425-5610-2E332DB4740F}"/>
          </ac:picMkLst>
        </pc:picChg>
        <pc:cxnChg chg="del">
          <ac:chgData name="ishiyama kohei" userId="e67f34ef85e3326c" providerId="LiveId" clId="{E5316C93-72F4-4B8A-BCD9-245D9FF0DC7F}" dt="2023-08-31T11:15:26.372" v="4076" actId="478"/>
          <ac:cxnSpMkLst>
            <pc:docMk/>
            <pc:sldMk cId="2876375529" sldId="274"/>
            <ac:cxnSpMk id="11" creationId="{E2671AFB-6A2C-BA86-06AF-F87966D7B7A6}"/>
          </ac:cxnSpMkLst>
        </pc:cxnChg>
        <pc:cxnChg chg="del">
          <ac:chgData name="ishiyama kohei" userId="e67f34ef85e3326c" providerId="LiveId" clId="{E5316C93-72F4-4B8A-BCD9-245D9FF0DC7F}" dt="2023-08-31T11:15:26.372" v="4076" actId="478"/>
          <ac:cxnSpMkLst>
            <pc:docMk/>
            <pc:sldMk cId="2876375529" sldId="274"/>
            <ac:cxnSpMk id="16" creationId="{F9F16652-EFFA-C261-B10B-D5042D01C0D2}"/>
          </ac:cxnSpMkLst>
        </pc:cxnChg>
      </pc:sldChg>
      <pc:sldChg chg="delSp modSp add del mod delAnim">
        <pc:chgData name="ishiyama kohei" userId="e67f34ef85e3326c" providerId="LiveId" clId="{E5316C93-72F4-4B8A-BCD9-245D9FF0DC7F}" dt="2023-08-31T11:28:42.709" v="4167" actId="47"/>
        <pc:sldMkLst>
          <pc:docMk/>
          <pc:sldMk cId="3623681102" sldId="275"/>
        </pc:sldMkLst>
        <pc:spChg chg="mod">
          <ac:chgData name="ishiyama kohei" userId="e67f34ef85e3326c" providerId="LiveId" clId="{E5316C93-72F4-4B8A-BCD9-245D9FF0DC7F}" dt="2023-08-31T11:27:00.443" v="4140" actId="1076"/>
          <ac:spMkLst>
            <pc:docMk/>
            <pc:sldMk cId="3623681102" sldId="275"/>
            <ac:spMk id="25" creationId="{77E9CC8B-8E45-250F-5EBC-74C38AA8F3AF}"/>
          </ac:spMkLst>
        </pc:spChg>
        <pc:picChg chg="del">
          <ac:chgData name="ishiyama kohei" userId="e67f34ef85e3326c" providerId="LiveId" clId="{E5316C93-72F4-4B8A-BCD9-245D9FF0DC7F}" dt="2023-08-31T11:26:47.920" v="4136" actId="478"/>
          <ac:picMkLst>
            <pc:docMk/>
            <pc:sldMk cId="3623681102" sldId="275"/>
            <ac:picMk id="4" creationId="{00A32609-4DAE-4FCB-BC29-B317F1B6DB67}"/>
          </ac:picMkLst>
        </pc:picChg>
        <pc:picChg chg="del">
          <ac:chgData name="ishiyama kohei" userId="e67f34ef85e3326c" providerId="LiveId" clId="{E5316C93-72F4-4B8A-BCD9-245D9FF0DC7F}" dt="2023-08-31T11:26:46.083" v="4135" actId="478"/>
          <ac:picMkLst>
            <pc:docMk/>
            <pc:sldMk cId="3623681102" sldId="275"/>
            <ac:picMk id="6" creationId="{3B682F2C-EF51-6773-0A8B-65C7EE554560}"/>
          </ac:picMkLst>
        </pc:picChg>
        <pc:cxnChg chg="del">
          <ac:chgData name="ishiyama kohei" userId="e67f34ef85e3326c" providerId="LiveId" clId="{E5316C93-72F4-4B8A-BCD9-245D9FF0DC7F}" dt="2023-08-31T11:27:08.152" v="4142" actId="478"/>
          <ac:cxnSpMkLst>
            <pc:docMk/>
            <pc:sldMk cId="3623681102" sldId="275"/>
            <ac:cxnSpMk id="11" creationId="{E2671AFB-6A2C-BA86-06AF-F87966D7B7A6}"/>
          </ac:cxnSpMkLst>
        </pc:cxnChg>
        <pc:cxnChg chg="del">
          <ac:chgData name="ishiyama kohei" userId="e67f34ef85e3326c" providerId="LiveId" clId="{E5316C93-72F4-4B8A-BCD9-245D9FF0DC7F}" dt="2023-08-31T11:27:03.432" v="4141" actId="478"/>
          <ac:cxnSpMkLst>
            <pc:docMk/>
            <pc:sldMk cId="3623681102" sldId="275"/>
            <ac:cxnSpMk id="16" creationId="{F9F16652-EFFA-C261-B10B-D5042D01C0D2}"/>
          </ac:cxnSpMkLst>
        </pc:cxnChg>
      </pc:sldChg>
      <pc:sldChg chg="addSp delSp modSp add mod modAnim">
        <pc:chgData name="ishiyama kohei" userId="e67f34ef85e3326c" providerId="LiveId" clId="{E5316C93-72F4-4B8A-BCD9-245D9FF0DC7F}" dt="2023-08-31T15:17:24.351" v="5197" actId="207"/>
        <pc:sldMkLst>
          <pc:docMk/>
          <pc:sldMk cId="192754836" sldId="276"/>
        </pc:sldMkLst>
        <pc:spChg chg="add mod">
          <ac:chgData name="ishiyama kohei" userId="e67f34ef85e3326c" providerId="LiveId" clId="{E5316C93-72F4-4B8A-BCD9-245D9FF0DC7F}" dt="2023-08-31T12:24:56.325" v="5019" actId="1076"/>
          <ac:spMkLst>
            <pc:docMk/>
            <pc:sldMk cId="192754836" sldId="276"/>
            <ac:spMk id="5" creationId="{94978DE7-5D97-85FB-34AD-274BC0A87FFA}"/>
          </ac:spMkLst>
        </pc:spChg>
        <pc:spChg chg="add mod">
          <ac:chgData name="ishiyama kohei" userId="e67f34ef85e3326c" providerId="LiveId" clId="{E5316C93-72F4-4B8A-BCD9-245D9FF0DC7F}" dt="2023-08-31T11:36:43.967" v="4389" actId="1076"/>
          <ac:spMkLst>
            <pc:docMk/>
            <pc:sldMk cId="192754836" sldId="276"/>
            <ac:spMk id="7" creationId="{9C83484C-ED8D-7C9C-2DB5-AF1A33E06296}"/>
          </ac:spMkLst>
        </pc:spChg>
        <pc:spChg chg="del">
          <ac:chgData name="ishiyama kohei" userId="e67f34ef85e3326c" providerId="LiveId" clId="{E5316C93-72F4-4B8A-BCD9-245D9FF0DC7F}" dt="2023-08-31T11:29:00.723" v="4172" actId="478"/>
          <ac:spMkLst>
            <pc:docMk/>
            <pc:sldMk cId="192754836" sldId="276"/>
            <ac:spMk id="8" creationId="{CB4F0CCC-BE35-AB34-220A-A274A71C8698}"/>
          </ac:spMkLst>
        </pc:spChg>
        <pc:spChg chg="add mod">
          <ac:chgData name="ishiyama kohei" userId="e67f34ef85e3326c" providerId="LiveId" clId="{E5316C93-72F4-4B8A-BCD9-245D9FF0DC7F}" dt="2023-08-31T11:36:48.317" v="4390" actId="1076"/>
          <ac:spMkLst>
            <pc:docMk/>
            <pc:sldMk cId="192754836" sldId="276"/>
            <ac:spMk id="10" creationId="{5B096C2A-24C6-26DF-A962-E0B350FC6266}"/>
          </ac:spMkLst>
        </pc:spChg>
        <pc:spChg chg="add mod">
          <ac:chgData name="ishiyama kohei" userId="e67f34ef85e3326c" providerId="LiveId" clId="{E5316C93-72F4-4B8A-BCD9-245D9FF0DC7F}" dt="2023-08-31T15:16:56.756" v="5162" actId="1076"/>
          <ac:spMkLst>
            <pc:docMk/>
            <pc:sldMk cId="192754836" sldId="276"/>
            <ac:spMk id="11" creationId="{79935919-8305-A152-95AC-504449B76E8F}"/>
          </ac:spMkLst>
        </pc:spChg>
        <pc:spChg chg="add mod">
          <ac:chgData name="ishiyama kohei" userId="e67f34ef85e3326c" providerId="LiveId" clId="{E5316C93-72F4-4B8A-BCD9-245D9FF0DC7F}" dt="2023-08-31T15:16:56.756" v="5162" actId="1076"/>
          <ac:spMkLst>
            <pc:docMk/>
            <pc:sldMk cId="192754836" sldId="276"/>
            <ac:spMk id="12" creationId="{FD800496-8E9E-D712-0DE7-92E63AA85206}"/>
          </ac:spMkLst>
        </pc:spChg>
        <pc:spChg chg="add mod">
          <ac:chgData name="ishiyama kohei" userId="e67f34ef85e3326c" providerId="LiveId" clId="{E5316C93-72F4-4B8A-BCD9-245D9FF0DC7F}" dt="2023-08-31T15:17:24.351" v="5197" actId="207"/>
          <ac:spMkLst>
            <pc:docMk/>
            <pc:sldMk cId="192754836" sldId="276"/>
            <ac:spMk id="15" creationId="{B6E656CB-9854-618A-5BAD-7E859F0BE5C6}"/>
          </ac:spMkLst>
        </pc:spChg>
        <pc:spChg chg="add mod">
          <ac:chgData name="ishiyama kohei" userId="e67f34ef85e3326c" providerId="LiveId" clId="{E5316C93-72F4-4B8A-BCD9-245D9FF0DC7F}" dt="2023-08-31T15:16:56.756" v="5162" actId="1076"/>
          <ac:spMkLst>
            <pc:docMk/>
            <pc:sldMk cId="192754836" sldId="276"/>
            <ac:spMk id="16" creationId="{B62DAC6E-D165-8ECC-667C-F36990E8F9A9}"/>
          </ac:spMkLst>
        </pc:spChg>
        <pc:spChg chg="add mod">
          <ac:chgData name="ishiyama kohei" userId="e67f34ef85e3326c" providerId="LiveId" clId="{E5316C93-72F4-4B8A-BCD9-245D9FF0DC7F}" dt="2023-08-31T12:14:33.528" v="4932" actId="14100"/>
          <ac:spMkLst>
            <pc:docMk/>
            <pc:sldMk cId="192754836" sldId="276"/>
            <ac:spMk id="17" creationId="{64A4B9CD-52F4-6255-B5F4-C9BAD7B0A5DC}"/>
          </ac:spMkLst>
        </pc:spChg>
        <pc:spChg chg="add mod">
          <ac:chgData name="ishiyama kohei" userId="e67f34ef85e3326c" providerId="LiveId" clId="{E5316C93-72F4-4B8A-BCD9-245D9FF0DC7F}" dt="2023-08-31T12:14:49.799" v="4935" actId="14100"/>
          <ac:spMkLst>
            <pc:docMk/>
            <pc:sldMk cId="192754836" sldId="276"/>
            <ac:spMk id="18" creationId="{CD6A0643-2096-08E4-65C4-92361FA45A12}"/>
          </ac:spMkLst>
        </pc:spChg>
        <pc:spChg chg="add mod">
          <ac:chgData name="ishiyama kohei" userId="e67f34ef85e3326c" providerId="LiveId" clId="{E5316C93-72F4-4B8A-BCD9-245D9FF0DC7F}" dt="2023-08-31T12:15:22.056" v="4945" actId="14100"/>
          <ac:spMkLst>
            <pc:docMk/>
            <pc:sldMk cId="192754836" sldId="276"/>
            <ac:spMk id="19" creationId="{EBF2BF4F-79E6-8578-C41F-380D4C5FC87B}"/>
          </ac:spMkLst>
        </pc:spChg>
        <pc:spChg chg="add del mod">
          <ac:chgData name="ishiyama kohei" userId="e67f34ef85e3326c" providerId="LiveId" clId="{E5316C93-72F4-4B8A-BCD9-245D9FF0DC7F}" dt="2023-08-31T12:24:50.838" v="5018" actId="1076"/>
          <ac:spMkLst>
            <pc:docMk/>
            <pc:sldMk cId="192754836" sldId="276"/>
            <ac:spMk id="25" creationId="{77E9CC8B-8E45-250F-5EBC-74C38AA8F3AF}"/>
          </ac:spMkLst>
        </pc:spChg>
        <pc:spChg chg="del">
          <ac:chgData name="ishiyama kohei" userId="e67f34ef85e3326c" providerId="LiveId" clId="{E5316C93-72F4-4B8A-BCD9-245D9FF0DC7F}" dt="2023-08-31T12:16:47.697" v="4952" actId="478"/>
          <ac:spMkLst>
            <pc:docMk/>
            <pc:sldMk cId="192754836" sldId="276"/>
            <ac:spMk id="26" creationId="{A62F05EC-4692-BD0B-F690-9DAE7214DE27}"/>
          </ac:spMkLst>
        </pc:spChg>
        <pc:picChg chg="del">
          <ac:chgData name="ishiyama kohei" userId="e67f34ef85e3326c" providerId="LiveId" clId="{E5316C93-72F4-4B8A-BCD9-245D9FF0DC7F}" dt="2023-08-31T11:28:51.517" v="4171" actId="478"/>
          <ac:picMkLst>
            <pc:docMk/>
            <pc:sldMk cId="192754836" sldId="276"/>
            <ac:picMk id="4" creationId="{00A32609-4DAE-4FCB-BC29-B317F1B6DB67}"/>
          </ac:picMkLst>
        </pc:picChg>
        <pc:picChg chg="del">
          <ac:chgData name="ishiyama kohei" userId="e67f34ef85e3326c" providerId="LiveId" clId="{E5316C93-72F4-4B8A-BCD9-245D9FF0DC7F}" dt="2023-08-31T11:28:49.543" v="4170" actId="478"/>
          <ac:picMkLst>
            <pc:docMk/>
            <pc:sldMk cId="192754836" sldId="276"/>
            <ac:picMk id="6" creationId="{3B682F2C-EF51-6773-0A8B-65C7EE554560}"/>
          </ac:picMkLst>
        </pc:picChg>
        <pc:cxnChg chg="add mod">
          <ac:chgData name="ishiyama kohei" userId="e67f34ef85e3326c" providerId="LiveId" clId="{E5316C93-72F4-4B8A-BCD9-245D9FF0DC7F}" dt="2023-08-31T15:16:56.756" v="5162" actId="1076"/>
          <ac:cxnSpMkLst>
            <pc:docMk/>
            <pc:sldMk cId="192754836" sldId="276"/>
            <ac:cxnSpMk id="14" creationId="{1509A886-87ED-125D-0D77-EB0476DC7687}"/>
          </ac:cxnSpMkLst>
        </pc:cxnChg>
      </pc:sldChg>
      <pc:sldChg chg="addSp delSp modSp add mod modAnim">
        <pc:chgData name="ishiyama kohei" userId="e67f34ef85e3326c" providerId="LiveId" clId="{E5316C93-72F4-4B8A-BCD9-245D9FF0DC7F}" dt="2023-08-31T15:24:11.477" v="5274" actId="20577"/>
        <pc:sldMkLst>
          <pc:docMk/>
          <pc:sldMk cId="1099530375" sldId="277"/>
        </pc:sldMkLst>
        <pc:spChg chg="add mod">
          <ac:chgData name="ishiyama kohei" userId="e67f34ef85e3326c" providerId="LiveId" clId="{E5316C93-72F4-4B8A-BCD9-245D9FF0DC7F}" dt="2023-08-31T11:52:40.067" v="4626" actId="113"/>
          <ac:spMkLst>
            <pc:docMk/>
            <pc:sldMk cId="1099530375" sldId="277"/>
            <ac:spMk id="5" creationId="{BEE2F012-D37C-86A2-6C8B-21F5B2753773}"/>
          </ac:spMkLst>
        </pc:spChg>
        <pc:spChg chg="del">
          <ac:chgData name="ishiyama kohei" userId="e67f34ef85e3326c" providerId="LiveId" clId="{E5316C93-72F4-4B8A-BCD9-245D9FF0DC7F}" dt="2023-08-31T12:17:03.233" v="4954" actId="478"/>
          <ac:spMkLst>
            <pc:docMk/>
            <pc:sldMk cId="1099530375" sldId="277"/>
            <ac:spMk id="8" creationId="{CB4F0CCC-BE35-AB34-220A-A274A71C8698}"/>
          </ac:spMkLst>
        </pc:spChg>
        <pc:spChg chg="add mod">
          <ac:chgData name="ishiyama kohei" userId="e67f34ef85e3326c" providerId="LiveId" clId="{E5316C93-72F4-4B8A-BCD9-245D9FF0DC7F}" dt="2023-08-31T11:52:11.956" v="4624" actId="14100"/>
          <ac:spMkLst>
            <pc:docMk/>
            <pc:sldMk cId="1099530375" sldId="277"/>
            <ac:spMk id="10" creationId="{C6D6B392-5D26-F7BD-6149-3099528BA0B3}"/>
          </ac:spMkLst>
        </pc:spChg>
        <pc:spChg chg="add mod">
          <ac:chgData name="ishiyama kohei" userId="e67f34ef85e3326c" providerId="LiveId" clId="{E5316C93-72F4-4B8A-BCD9-245D9FF0DC7F}" dt="2023-08-31T11:51:50.831" v="4615" actId="1076"/>
          <ac:spMkLst>
            <pc:docMk/>
            <pc:sldMk cId="1099530375" sldId="277"/>
            <ac:spMk id="12" creationId="{E61D505D-F045-49EC-36D8-253E8CAB905A}"/>
          </ac:spMkLst>
        </pc:spChg>
        <pc:spChg chg="add mod">
          <ac:chgData name="ishiyama kohei" userId="e67f34ef85e3326c" providerId="LiveId" clId="{E5316C93-72F4-4B8A-BCD9-245D9FF0DC7F}" dt="2023-08-31T11:52:15.171" v="4625" actId="14100"/>
          <ac:spMkLst>
            <pc:docMk/>
            <pc:sldMk cId="1099530375" sldId="277"/>
            <ac:spMk id="14" creationId="{7AAA0235-5940-855E-C49F-A367BA12CF37}"/>
          </ac:spMkLst>
        </pc:spChg>
        <pc:spChg chg="mod">
          <ac:chgData name="ishiyama kohei" userId="e67f34ef85e3326c" providerId="LiveId" clId="{E5316C93-72F4-4B8A-BCD9-245D9FF0DC7F}" dt="2023-08-31T15:24:11.477" v="5274" actId="20577"/>
          <ac:spMkLst>
            <pc:docMk/>
            <pc:sldMk cId="1099530375" sldId="277"/>
            <ac:spMk id="25" creationId="{77E9CC8B-8E45-250F-5EBC-74C38AA8F3AF}"/>
          </ac:spMkLst>
        </pc:spChg>
        <pc:spChg chg="del">
          <ac:chgData name="ishiyama kohei" userId="e67f34ef85e3326c" providerId="LiveId" clId="{E5316C93-72F4-4B8A-BCD9-245D9FF0DC7F}" dt="2023-08-31T12:16:43.631" v="4951" actId="478"/>
          <ac:spMkLst>
            <pc:docMk/>
            <pc:sldMk cId="1099530375" sldId="277"/>
            <ac:spMk id="26" creationId="{A62F05EC-4692-BD0B-F690-9DAE7214DE27}"/>
          </ac:spMkLst>
        </pc:spChg>
        <pc:picChg chg="del">
          <ac:chgData name="ishiyama kohei" userId="e67f34ef85e3326c" providerId="LiveId" clId="{E5316C93-72F4-4B8A-BCD9-245D9FF0DC7F}" dt="2023-08-31T11:48:47.116" v="4570" actId="478"/>
          <ac:picMkLst>
            <pc:docMk/>
            <pc:sldMk cId="1099530375" sldId="277"/>
            <ac:picMk id="4" creationId="{00A32609-4DAE-4FCB-BC29-B317F1B6DB67}"/>
          </ac:picMkLst>
        </pc:picChg>
        <pc:picChg chg="del">
          <ac:chgData name="ishiyama kohei" userId="e67f34ef85e3326c" providerId="LiveId" clId="{E5316C93-72F4-4B8A-BCD9-245D9FF0DC7F}" dt="2023-08-31T11:48:47.772" v="4571" actId="478"/>
          <ac:picMkLst>
            <pc:docMk/>
            <pc:sldMk cId="1099530375" sldId="277"/>
            <ac:picMk id="6" creationId="{3B682F2C-EF51-6773-0A8B-65C7EE554560}"/>
          </ac:picMkLst>
        </pc:picChg>
      </pc:sldChg>
      <pc:sldChg chg="addSp delSp modSp add mod delAnim">
        <pc:chgData name="ishiyama kohei" userId="e67f34ef85e3326c" providerId="LiveId" clId="{E5316C93-72F4-4B8A-BCD9-245D9FF0DC7F}" dt="2023-08-31T15:14:28.897" v="5157" actId="14100"/>
        <pc:sldMkLst>
          <pc:docMk/>
          <pc:sldMk cId="2977581364" sldId="278"/>
        </pc:sldMkLst>
        <pc:spChg chg="add mod">
          <ac:chgData name="ishiyama kohei" userId="e67f34ef85e3326c" providerId="LiveId" clId="{E5316C93-72F4-4B8A-BCD9-245D9FF0DC7F}" dt="2023-08-31T15:14:28.897" v="5157" actId="14100"/>
          <ac:spMkLst>
            <pc:docMk/>
            <pc:sldMk cId="2977581364" sldId="278"/>
            <ac:spMk id="4" creationId="{3AEBCE67-FBAB-3384-34FC-B1E6AFAA0D48}"/>
          </ac:spMkLst>
        </pc:spChg>
        <pc:spChg chg="del">
          <ac:chgData name="ishiyama kohei" userId="e67f34ef85e3326c" providerId="LiveId" clId="{E5316C93-72F4-4B8A-BCD9-245D9FF0DC7F}" dt="2023-08-31T11:55:28.395" v="4635" actId="478"/>
          <ac:spMkLst>
            <pc:docMk/>
            <pc:sldMk cId="2977581364" sldId="278"/>
            <ac:spMk id="5" creationId="{94978DE7-5D97-85FB-34AD-274BC0A87FFA}"/>
          </ac:spMkLst>
        </pc:spChg>
        <pc:spChg chg="del">
          <ac:chgData name="ishiyama kohei" userId="e67f34ef85e3326c" providerId="LiveId" clId="{E5316C93-72F4-4B8A-BCD9-245D9FF0DC7F}" dt="2023-08-31T11:55:21.753" v="4632" actId="478"/>
          <ac:spMkLst>
            <pc:docMk/>
            <pc:sldMk cId="2977581364" sldId="278"/>
            <ac:spMk id="7" creationId="{9C83484C-ED8D-7C9C-2DB5-AF1A33E06296}"/>
          </ac:spMkLst>
        </pc:spChg>
        <pc:spChg chg="del">
          <ac:chgData name="ishiyama kohei" userId="e67f34ef85e3326c" providerId="LiveId" clId="{E5316C93-72F4-4B8A-BCD9-245D9FF0DC7F}" dt="2023-08-31T11:55:23.198" v="4633" actId="478"/>
          <ac:spMkLst>
            <pc:docMk/>
            <pc:sldMk cId="2977581364" sldId="278"/>
            <ac:spMk id="10" creationId="{5B096C2A-24C6-26DF-A962-E0B350FC6266}"/>
          </ac:spMkLst>
        </pc:spChg>
        <pc:spChg chg="del">
          <ac:chgData name="ishiyama kohei" userId="e67f34ef85e3326c" providerId="LiveId" clId="{E5316C93-72F4-4B8A-BCD9-245D9FF0DC7F}" dt="2023-08-31T11:55:26.425" v="4634" actId="478"/>
          <ac:spMkLst>
            <pc:docMk/>
            <pc:sldMk cId="2977581364" sldId="278"/>
            <ac:spMk id="11" creationId="{79935919-8305-A152-95AC-504449B76E8F}"/>
          </ac:spMkLst>
        </pc:spChg>
        <pc:spChg chg="del">
          <ac:chgData name="ishiyama kohei" userId="e67f34ef85e3326c" providerId="LiveId" clId="{E5316C93-72F4-4B8A-BCD9-245D9FF0DC7F}" dt="2023-08-31T11:55:26.425" v="4634" actId="478"/>
          <ac:spMkLst>
            <pc:docMk/>
            <pc:sldMk cId="2977581364" sldId="278"/>
            <ac:spMk id="12" creationId="{FD800496-8E9E-D712-0DE7-92E63AA85206}"/>
          </ac:spMkLst>
        </pc:spChg>
        <pc:spChg chg="del">
          <ac:chgData name="ishiyama kohei" userId="e67f34ef85e3326c" providerId="LiveId" clId="{E5316C93-72F4-4B8A-BCD9-245D9FF0DC7F}" dt="2023-08-31T11:55:26.425" v="4634" actId="478"/>
          <ac:spMkLst>
            <pc:docMk/>
            <pc:sldMk cId="2977581364" sldId="278"/>
            <ac:spMk id="15" creationId="{B6E656CB-9854-618A-5BAD-7E859F0BE5C6}"/>
          </ac:spMkLst>
        </pc:spChg>
        <pc:spChg chg="del">
          <ac:chgData name="ishiyama kohei" userId="e67f34ef85e3326c" providerId="LiveId" clId="{E5316C93-72F4-4B8A-BCD9-245D9FF0DC7F}" dt="2023-08-31T11:55:26.425" v="4634" actId="478"/>
          <ac:spMkLst>
            <pc:docMk/>
            <pc:sldMk cId="2977581364" sldId="278"/>
            <ac:spMk id="16" creationId="{B62DAC6E-D165-8ECC-667C-F36990E8F9A9}"/>
          </ac:spMkLst>
        </pc:spChg>
        <pc:spChg chg="del">
          <ac:chgData name="ishiyama kohei" userId="e67f34ef85e3326c" providerId="LiveId" clId="{E5316C93-72F4-4B8A-BCD9-245D9FF0DC7F}" dt="2023-08-31T11:55:26.425" v="4634" actId="478"/>
          <ac:spMkLst>
            <pc:docMk/>
            <pc:sldMk cId="2977581364" sldId="278"/>
            <ac:spMk id="17" creationId="{64A4B9CD-52F4-6255-B5F4-C9BAD7B0A5DC}"/>
          </ac:spMkLst>
        </pc:spChg>
        <pc:spChg chg="del">
          <ac:chgData name="ishiyama kohei" userId="e67f34ef85e3326c" providerId="LiveId" clId="{E5316C93-72F4-4B8A-BCD9-245D9FF0DC7F}" dt="2023-08-31T11:55:26.425" v="4634" actId="478"/>
          <ac:spMkLst>
            <pc:docMk/>
            <pc:sldMk cId="2977581364" sldId="278"/>
            <ac:spMk id="18" creationId="{CD6A0643-2096-08E4-65C4-92361FA45A12}"/>
          </ac:spMkLst>
        </pc:spChg>
        <pc:spChg chg="del mod">
          <ac:chgData name="ishiyama kohei" userId="e67f34ef85e3326c" providerId="LiveId" clId="{E5316C93-72F4-4B8A-BCD9-245D9FF0DC7F}" dt="2023-08-31T12:29:36.301" v="5034" actId="478"/>
          <ac:spMkLst>
            <pc:docMk/>
            <pc:sldMk cId="2977581364" sldId="278"/>
            <ac:spMk id="25" creationId="{77E9CC8B-8E45-250F-5EBC-74C38AA8F3AF}"/>
          </ac:spMkLst>
        </pc:spChg>
        <pc:spChg chg="del">
          <ac:chgData name="ishiyama kohei" userId="e67f34ef85e3326c" providerId="LiveId" clId="{E5316C93-72F4-4B8A-BCD9-245D9FF0DC7F}" dt="2023-08-31T12:24:12.871" v="4997" actId="478"/>
          <ac:spMkLst>
            <pc:docMk/>
            <pc:sldMk cId="2977581364" sldId="278"/>
            <ac:spMk id="26" creationId="{A62F05EC-4692-BD0B-F690-9DAE7214DE27}"/>
          </ac:spMkLst>
        </pc:spChg>
        <pc:picChg chg="add del mod ord">
          <ac:chgData name="ishiyama kohei" userId="e67f34ef85e3326c" providerId="LiveId" clId="{E5316C93-72F4-4B8A-BCD9-245D9FF0DC7F}" dt="2023-08-31T12:36:32.280" v="5062" actId="478"/>
          <ac:picMkLst>
            <pc:docMk/>
            <pc:sldMk cId="2977581364" sldId="278"/>
            <ac:picMk id="8" creationId="{3958ECEB-EAA7-E11F-94C1-B5389AF88A3C}"/>
          </ac:picMkLst>
        </pc:picChg>
        <pc:picChg chg="add mod ord">
          <ac:chgData name="ishiyama kohei" userId="e67f34ef85e3326c" providerId="LiveId" clId="{E5316C93-72F4-4B8A-BCD9-245D9FF0DC7F}" dt="2023-08-31T12:39:59.459" v="5093" actId="1076"/>
          <ac:picMkLst>
            <pc:docMk/>
            <pc:sldMk cId="2977581364" sldId="278"/>
            <ac:picMk id="19" creationId="{CDD40342-5A06-99B0-C1F6-2F39CF7C1AB8}"/>
          </ac:picMkLst>
        </pc:picChg>
        <pc:picChg chg="add mod">
          <ac:chgData name="ishiyama kohei" userId="e67f34ef85e3326c" providerId="LiveId" clId="{E5316C93-72F4-4B8A-BCD9-245D9FF0DC7F}" dt="2023-08-31T12:40:07.256" v="5095" actId="1076"/>
          <ac:picMkLst>
            <pc:docMk/>
            <pc:sldMk cId="2977581364" sldId="278"/>
            <ac:picMk id="21" creationId="{9C19687E-C82C-FD5E-67E8-969559A05A99}"/>
          </ac:picMkLst>
        </pc:picChg>
        <pc:cxnChg chg="del">
          <ac:chgData name="ishiyama kohei" userId="e67f34ef85e3326c" providerId="LiveId" clId="{E5316C93-72F4-4B8A-BCD9-245D9FF0DC7F}" dt="2023-08-31T11:55:26.425" v="4634" actId="478"/>
          <ac:cxnSpMkLst>
            <pc:docMk/>
            <pc:sldMk cId="2977581364" sldId="278"/>
            <ac:cxnSpMk id="14" creationId="{1509A886-87ED-125D-0D77-EB0476DC7687}"/>
          </ac:cxnSpMkLst>
        </pc:cxnChg>
      </pc:sldChg>
      <pc:sldChg chg="addSp delSp modSp add mod">
        <pc:chgData name="ishiyama kohei" userId="e67f34ef85e3326c" providerId="LiveId" clId="{E5316C93-72F4-4B8A-BCD9-245D9FF0DC7F}" dt="2023-08-31T12:03:07.659" v="4827" actId="20577"/>
        <pc:sldMkLst>
          <pc:docMk/>
          <pc:sldMk cId="213584158" sldId="279"/>
        </pc:sldMkLst>
        <pc:spChg chg="mod">
          <ac:chgData name="ishiyama kohei" userId="e67f34ef85e3326c" providerId="LiveId" clId="{E5316C93-72F4-4B8A-BCD9-245D9FF0DC7F}" dt="2023-08-31T12:03:07.659" v="4827" actId="20577"/>
          <ac:spMkLst>
            <pc:docMk/>
            <pc:sldMk cId="213584158" sldId="279"/>
            <ac:spMk id="2" creationId="{6DAD71A9-C32A-9742-A8C2-56BD6CC5D631}"/>
          </ac:spMkLst>
        </pc:spChg>
        <pc:spChg chg="del">
          <ac:chgData name="ishiyama kohei" userId="e67f34ef85e3326c" providerId="LiveId" clId="{E5316C93-72F4-4B8A-BCD9-245D9FF0DC7F}" dt="2023-08-31T12:02:39.268" v="4807" actId="478"/>
          <ac:spMkLst>
            <pc:docMk/>
            <pc:sldMk cId="213584158" sldId="279"/>
            <ac:spMk id="4" creationId="{3AEBCE67-FBAB-3384-34FC-B1E6AFAA0D48}"/>
          </ac:spMkLst>
        </pc:spChg>
        <pc:spChg chg="add mod">
          <ac:chgData name="ishiyama kohei" userId="e67f34ef85e3326c" providerId="LiveId" clId="{E5316C93-72F4-4B8A-BCD9-245D9FF0DC7F}" dt="2023-08-31T12:02:39.268" v="4807" actId="478"/>
          <ac:spMkLst>
            <pc:docMk/>
            <pc:sldMk cId="213584158" sldId="279"/>
            <ac:spMk id="5" creationId="{2CA4F049-F198-6056-50A4-5DF30A2C0201}"/>
          </ac:spMkLst>
        </pc:spChg>
        <pc:spChg chg="del">
          <ac:chgData name="ishiyama kohei" userId="e67f34ef85e3326c" providerId="LiveId" clId="{E5316C93-72F4-4B8A-BCD9-245D9FF0DC7F}" dt="2023-08-31T12:02:39.268" v="4807" actId="478"/>
          <ac:spMkLst>
            <pc:docMk/>
            <pc:sldMk cId="213584158" sldId="279"/>
            <ac:spMk id="9" creationId="{C6F44479-97A6-7CED-42E6-A073B9D0657C}"/>
          </ac:spMkLst>
        </pc:spChg>
        <pc:spChg chg="del">
          <ac:chgData name="ishiyama kohei" userId="e67f34ef85e3326c" providerId="LiveId" clId="{E5316C93-72F4-4B8A-BCD9-245D9FF0DC7F}" dt="2023-08-31T12:02:39.268" v="4807" actId="478"/>
          <ac:spMkLst>
            <pc:docMk/>
            <pc:sldMk cId="213584158" sldId="279"/>
            <ac:spMk id="25" creationId="{77E9CC8B-8E45-250F-5EBC-74C38AA8F3AF}"/>
          </ac:spMkLst>
        </pc:spChg>
        <pc:spChg chg="del">
          <ac:chgData name="ishiyama kohei" userId="e67f34ef85e3326c" providerId="LiveId" clId="{E5316C93-72F4-4B8A-BCD9-245D9FF0DC7F}" dt="2023-08-31T12:02:39.268" v="4807" actId="478"/>
          <ac:spMkLst>
            <pc:docMk/>
            <pc:sldMk cId="213584158" sldId="279"/>
            <ac:spMk id="26" creationId="{A62F05EC-4692-BD0B-F690-9DAE7214DE27}"/>
          </ac:spMkLst>
        </pc:spChg>
        <pc:picChg chg="del">
          <ac:chgData name="ishiyama kohei" userId="e67f34ef85e3326c" providerId="LiveId" clId="{E5316C93-72F4-4B8A-BCD9-245D9FF0DC7F}" dt="2023-08-31T12:02:39.268" v="4807" actId="478"/>
          <ac:picMkLst>
            <pc:docMk/>
            <pc:sldMk cId="213584158" sldId="279"/>
            <ac:picMk id="8" creationId="{3958ECEB-EAA7-E11F-94C1-B5389AF88A3C}"/>
          </ac:picMkLst>
        </pc:picChg>
      </pc:sldChg>
      <pc:sldChg chg="addSp delSp modSp add mod ord delAnim">
        <pc:chgData name="ishiyama kohei" userId="e67f34ef85e3326c" providerId="LiveId" clId="{E5316C93-72F4-4B8A-BCD9-245D9FF0DC7F}" dt="2023-08-31T15:10:19.812" v="5126"/>
        <pc:sldMkLst>
          <pc:docMk/>
          <pc:sldMk cId="123882309" sldId="280"/>
        </pc:sldMkLst>
        <pc:spChg chg="add mod">
          <ac:chgData name="ishiyama kohei" userId="e67f34ef85e3326c" providerId="LiveId" clId="{E5316C93-72F4-4B8A-BCD9-245D9FF0DC7F}" dt="2023-08-31T12:21:12.112" v="4973" actId="1076"/>
          <ac:spMkLst>
            <pc:docMk/>
            <pc:sldMk cId="123882309" sldId="280"/>
            <ac:spMk id="5" creationId="{305D7080-9C8E-4F1E-6DFA-0B0184239893}"/>
          </ac:spMkLst>
        </pc:spChg>
        <pc:spChg chg="del">
          <ac:chgData name="ishiyama kohei" userId="e67f34ef85e3326c" providerId="LiveId" clId="{E5316C93-72F4-4B8A-BCD9-245D9FF0DC7F}" dt="2023-08-31T12:17:00.385" v="4953" actId="478"/>
          <ac:spMkLst>
            <pc:docMk/>
            <pc:sldMk cId="123882309" sldId="280"/>
            <ac:spMk id="8" creationId="{CB4F0CCC-BE35-AB34-220A-A274A71C8698}"/>
          </ac:spMkLst>
        </pc:spChg>
        <pc:spChg chg="del">
          <ac:chgData name="ishiyama kohei" userId="e67f34ef85e3326c" providerId="LiveId" clId="{E5316C93-72F4-4B8A-BCD9-245D9FF0DC7F}" dt="2023-08-31T12:11:50.456" v="4829" actId="478"/>
          <ac:spMkLst>
            <pc:docMk/>
            <pc:sldMk cId="123882309" sldId="280"/>
            <ac:spMk id="25" creationId="{77E9CC8B-8E45-250F-5EBC-74C38AA8F3AF}"/>
          </ac:spMkLst>
        </pc:spChg>
        <pc:spChg chg="del">
          <ac:chgData name="ishiyama kohei" userId="e67f34ef85e3326c" providerId="LiveId" clId="{E5316C93-72F4-4B8A-BCD9-245D9FF0DC7F}" dt="2023-08-31T12:11:53.177" v="4830" actId="478"/>
          <ac:spMkLst>
            <pc:docMk/>
            <pc:sldMk cId="123882309" sldId="280"/>
            <ac:spMk id="26" creationId="{A62F05EC-4692-BD0B-F690-9DAE7214DE27}"/>
          </ac:spMkLst>
        </pc:spChg>
        <pc:picChg chg="del">
          <ac:chgData name="ishiyama kohei" userId="e67f34ef85e3326c" providerId="LiveId" clId="{E5316C93-72F4-4B8A-BCD9-245D9FF0DC7F}" dt="2023-08-31T12:11:55.113" v="4832" actId="478"/>
          <ac:picMkLst>
            <pc:docMk/>
            <pc:sldMk cId="123882309" sldId="280"/>
            <ac:picMk id="4" creationId="{00A32609-4DAE-4FCB-BC29-B317F1B6DB67}"/>
          </ac:picMkLst>
        </pc:picChg>
        <pc:picChg chg="del">
          <ac:chgData name="ishiyama kohei" userId="e67f34ef85e3326c" providerId="LiveId" clId="{E5316C93-72F4-4B8A-BCD9-245D9FF0DC7F}" dt="2023-08-31T12:11:54.422" v="4831" actId="478"/>
          <ac:picMkLst>
            <pc:docMk/>
            <pc:sldMk cId="123882309" sldId="280"/>
            <ac:picMk id="6" creationId="{3B682F2C-EF51-6773-0A8B-65C7EE554560}"/>
          </ac:picMkLst>
        </pc:picChg>
        <pc:picChg chg="add mod">
          <ac:chgData name="ishiyama kohei" userId="e67f34ef85e3326c" providerId="LiveId" clId="{E5316C93-72F4-4B8A-BCD9-245D9FF0DC7F}" dt="2023-08-31T12:21:06.686" v="4972" actId="1076"/>
          <ac:picMkLst>
            <pc:docMk/>
            <pc:sldMk cId="123882309" sldId="280"/>
            <ac:picMk id="4098" creationId="{D575EEB8-FE61-09F4-040B-9D94A21BE30A}"/>
          </ac:picMkLst>
        </pc:picChg>
      </pc:sldChg>
      <pc:sldChg chg="addSp delSp modSp add del mod ord">
        <pc:chgData name="ishiyama kohei" userId="e67f34ef85e3326c" providerId="LiveId" clId="{E5316C93-72F4-4B8A-BCD9-245D9FF0DC7F}" dt="2023-08-31T15:23:29.328" v="5220"/>
        <pc:sldMkLst>
          <pc:docMk/>
          <pc:sldMk cId="4026497420" sldId="281"/>
        </pc:sldMkLst>
        <pc:spChg chg="add mod">
          <ac:chgData name="ishiyama kohei" userId="e67f34ef85e3326c" providerId="LiveId" clId="{E5316C93-72F4-4B8A-BCD9-245D9FF0DC7F}" dt="2023-08-31T12:29:16.149" v="5033" actId="14100"/>
          <ac:spMkLst>
            <pc:docMk/>
            <pc:sldMk cId="4026497420" sldId="281"/>
            <ac:spMk id="4" creationId="{AC2015CB-3935-D789-0308-00AE7EC1A88D}"/>
          </ac:spMkLst>
        </pc:spChg>
        <pc:picChg chg="del">
          <ac:chgData name="ishiyama kohei" userId="e67f34ef85e3326c" providerId="LiveId" clId="{E5316C93-72F4-4B8A-BCD9-245D9FF0DC7F}" dt="2023-08-31T12:19:46.630" v="4962" actId="478"/>
          <ac:picMkLst>
            <pc:docMk/>
            <pc:sldMk cId="4026497420" sldId="281"/>
            <ac:picMk id="4098" creationId="{D575EEB8-FE61-09F4-040B-9D94A21BE30A}"/>
          </ac:picMkLst>
        </pc:picChg>
        <pc:picChg chg="add del mod">
          <ac:chgData name="ishiyama kohei" userId="e67f34ef85e3326c" providerId="LiveId" clId="{E5316C93-72F4-4B8A-BCD9-245D9FF0DC7F}" dt="2023-08-31T12:28:28.510" v="5022" actId="478"/>
          <ac:picMkLst>
            <pc:docMk/>
            <pc:sldMk cId="4026497420" sldId="281"/>
            <ac:picMk id="5122" creationId="{0B9735D7-9AC3-A61A-1482-CD7AF0E6AECB}"/>
          </ac:picMkLst>
        </pc:picChg>
        <pc:picChg chg="add mod">
          <ac:chgData name="ishiyama kohei" userId="e67f34ef85e3326c" providerId="LiveId" clId="{E5316C93-72F4-4B8A-BCD9-245D9FF0DC7F}" dt="2023-08-31T12:28:40.224" v="5025" actId="1076"/>
          <ac:picMkLst>
            <pc:docMk/>
            <pc:sldMk cId="4026497420" sldId="281"/>
            <ac:picMk id="5124" creationId="{427A7B7F-870E-809D-EB6A-2D46498183E0}"/>
          </ac:picMkLst>
        </pc:picChg>
      </pc:sldChg>
      <pc:sldChg chg="addSp delSp modSp new mod modClrScheme chgLayout">
        <pc:chgData name="ishiyama kohei" userId="e67f34ef85e3326c" providerId="LiveId" clId="{E5316C93-72F4-4B8A-BCD9-245D9FF0DC7F}" dt="2023-08-31T12:23:01.471" v="4996" actId="20577"/>
        <pc:sldMkLst>
          <pc:docMk/>
          <pc:sldMk cId="3500010757" sldId="282"/>
        </pc:sldMkLst>
        <pc:spChg chg="del mod ord">
          <ac:chgData name="ishiyama kohei" userId="e67f34ef85e3326c" providerId="LiveId" clId="{E5316C93-72F4-4B8A-BCD9-245D9FF0DC7F}" dt="2023-08-31T12:22:56.346" v="4975" actId="700"/>
          <ac:spMkLst>
            <pc:docMk/>
            <pc:sldMk cId="3500010757" sldId="282"/>
            <ac:spMk id="2" creationId="{94359278-C6CE-BFB9-8129-AACF4987DA63}"/>
          </ac:spMkLst>
        </pc:spChg>
        <pc:spChg chg="del mod ord">
          <ac:chgData name="ishiyama kohei" userId="e67f34ef85e3326c" providerId="LiveId" clId="{E5316C93-72F4-4B8A-BCD9-245D9FF0DC7F}" dt="2023-08-31T12:22:56.346" v="4975" actId="700"/>
          <ac:spMkLst>
            <pc:docMk/>
            <pc:sldMk cId="3500010757" sldId="282"/>
            <ac:spMk id="3" creationId="{08DE42F8-66D3-A682-4EFA-10B6A3B91410}"/>
          </ac:spMkLst>
        </pc:spChg>
        <pc:spChg chg="add mod ord">
          <ac:chgData name="ishiyama kohei" userId="e67f34ef85e3326c" providerId="LiveId" clId="{E5316C93-72F4-4B8A-BCD9-245D9FF0DC7F}" dt="2023-08-31T12:23:01.471" v="4996" actId="20577"/>
          <ac:spMkLst>
            <pc:docMk/>
            <pc:sldMk cId="3500010757" sldId="282"/>
            <ac:spMk id="4" creationId="{26FF7E57-F5BB-CD48-FE5E-00EECEFFAB74}"/>
          </ac:spMkLst>
        </pc:spChg>
        <pc:spChg chg="add mod ord">
          <ac:chgData name="ishiyama kohei" userId="e67f34ef85e3326c" providerId="LiveId" clId="{E5316C93-72F4-4B8A-BCD9-245D9FF0DC7F}" dt="2023-08-31T12:22:56.346" v="4975" actId="700"/>
          <ac:spMkLst>
            <pc:docMk/>
            <pc:sldMk cId="3500010757" sldId="282"/>
            <ac:spMk id="5" creationId="{90B7F069-6CD6-29C7-A776-6868109724EC}"/>
          </ac:spMkLst>
        </pc:spChg>
      </pc:sldChg>
      <pc:sldChg chg="addSp delSp modSp add mod">
        <pc:chgData name="ishiyama kohei" userId="e67f34ef85e3326c" providerId="LiveId" clId="{E5316C93-72F4-4B8A-BCD9-245D9FF0DC7F}" dt="2023-08-31T15:24:35.478" v="5287" actId="20577"/>
        <pc:sldMkLst>
          <pc:docMk/>
          <pc:sldMk cId="557361646" sldId="283"/>
        </pc:sldMkLst>
        <pc:spChg chg="add del mod">
          <ac:chgData name="ishiyama kohei" userId="e67f34ef85e3326c" providerId="LiveId" clId="{E5316C93-72F4-4B8A-BCD9-245D9FF0DC7F}" dt="2023-08-31T15:21:57.282" v="5207" actId="478"/>
          <ac:spMkLst>
            <pc:docMk/>
            <pc:sldMk cId="557361646" sldId="283"/>
            <ac:spMk id="4" creationId="{00F8D561-1520-1E24-F102-5E67A82E593C}"/>
          </ac:spMkLst>
        </pc:spChg>
        <pc:spChg chg="del">
          <ac:chgData name="ishiyama kohei" userId="e67f34ef85e3326c" providerId="LiveId" clId="{E5316C93-72F4-4B8A-BCD9-245D9FF0DC7F}" dt="2023-08-31T15:12:07.729" v="5142" actId="478"/>
          <ac:spMkLst>
            <pc:docMk/>
            <pc:sldMk cId="557361646" sldId="283"/>
            <ac:spMk id="5" creationId="{BEE2F012-D37C-86A2-6C8B-21F5B2753773}"/>
          </ac:spMkLst>
        </pc:spChg>
        <pc:spChg chg="add mod">
          <ac:chgData name="ishiyama kohei" userId="e67f34ef85e3326c" providerId="LiveId" clId="{E5316C93-72F4-4B8A-BCD9-245D9FF0DC7F}" dt="2023-08-31T15:22:20.154" v="5216" actId="1076"/>
          <ac:spMkLst>
            <pc:docMk/>
            <pc:sldMk cId="557361646" sldId="283"/>
            <ac:spMk id="7" creationId="{0E68CB71-81E4-B942-5572-19879016D293}"/>
          </ac:spMkLst>
        </pc:spChg>
        <pc:spChg chg="add del">
          <ac:chgData name="ishiyama kohei" userId="e67f34ef85e3326c" providerId="LiveId" clId="{E5316C93-72F4-4B8A-BCD9-245D9FF0DC7F}" dt="2023-08-31T15:12:16.595" v="5145" actId="478"/>
          <ac:spMkLst>
            <pc:docMk/>
            <pc:sldMk cId="557361646" sldId="283"/>
            <ac:spMk id="10" creationId="{C6D6B392-5D26-F7BD-6149-3099528BA0B3}"/>
          </ac:spMkLst>
        </pc:spChg>
        <pc:spChg chg="add del">
          <ac:chgData name="ishiyama kohei" userId="e67f34ef85e3326c" providerId="LiveId" clId="{E5316C93-72F4-4B8A-BCD9-245D9FF0DC7F}" dt="2023-08-31T15:12:16.595" v="5145" actId="478"/>
          <ac:spMkLst>
            <pc:docMk/>
            <pc:sldMk cId="557361646" sldId="283"/>
            <ac:spMk id="12" creationId="{E61D505D-F045-49EC-36D8-253E8CAB905A}"/>
          </ac:spMkLst>
        </pc:spChg>
        <pc:spChg chg="add del">
          <ac:chgData name="ishiyama kohei" userId="e67f34ef85e3326c" providerId="LiveId" clId="{E5316C93-72F4-4B8A-BCD9-245D9FF0DC7F}" dt="2023-08-31T15:12:16.595" v="5145" actId="478"/>
          <ac:spMkLst>
            <pc:docMk/>
            <pc:sldMk cId="557361646" sldId="283"/>
            <ac:spMk id="14" creationId="{7AAA0235-5940-855E-C49F-A367BA12CF37}"/>
          </ac:spMkLst>
        </pc:spChg>
        <pc:spChg chg="mod ord">
          <ac:chgData name="ishiyama kohei" userId="e67f34ef85e3326c" providerId="LiveId" clId="{E5316C93-72F4-4B8A-BCD9-245D9FF0DC7F}" dt="2023-08-31T15:24:35.478" v="5287" actId="20577"/>
          <ac:spMkLst>
            <pc:docMk/>
            <pc:sldMk cId="557361646" sldId="283"/>
            <ac:spMk id="25" creationId="{77E9CC8B-8E45-250F-5EBC-74C38AA8F3AF}"/>
          </ac:spMkLst>
        </pc:spChg>
        <pc:picChg chg="add del mod">
          <ac:chgData name="ishiyama kohei" userId="e67f34ef85e3326c" providerId="LiveId" clId="{E5316C93-72F4-4B8A-BCD9-245D9FF0DC7F}" dt="2023-08-31T15:21:53.793" v="5206" actId="478"/>
          <ac:picMkLst>
            <pc:docMk/>
            <pc:sldMk cId="557361646" sldId="283"/>
            <ac:picMk id="3" creationId="{91C3F425-9CE9-E39F-200C-A8146891650D}"/>
          </ac:picMkLst>
        </pc:picChg>
        <pc:picChg chg="add mod">
          <ac:chgData name="ishiyama kohei" userId="e67f34ef85e3326c" providerId="LiveId" clId="{E5316C93-72F4-4B8A-BCD9-245D9FF0DC7F}" dt="2023-08-31T15:22:34.168" v="5218" actId="1076"/>
          <ac:picMkLst>
            <pc:docMk/>
            <pc:sldMk cId="557361646" sldId="283"/>
            <ac:picMk id="6146" creationId="{4EB22402-0D7D-C16B-3B89-4851D394BAB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353C10-8410-BFCB-BA3B-B27740F05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9A881E-368F-8C93-F68F-B06D7D936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E53D94-B7A6-BD4F-F5FF-AD0F2D54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A1CC29-51F8-844D-044C-EC36C8D5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7BA412-60F6-6434-C105-BD8099E9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52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898A08-4590-8253-7DDA-936FDC0A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2594A5-7063-EC16-7A6D-ED80EAE91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2C3A04-4011-5A7E-74B1-551C825A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7CB4F0-0A01-A3F0-14BA-2B28C180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48C7D2-B889-69BA-F9B4-D1E52C50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696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4DF97A-B08B-8A61-84A2-83CB5B660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7C2FC2-C47D-0554-6967-5AC21BF49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164158-70A5-36E2-FCE9-0DD488C1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806FA2-9FEF-1C63-40EC-098629B1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83E844-0BFE-C27F-063D-B98E255A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98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2C60A-2345-1F71-3928-623E1378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F39C12-309E-7E32-9A40-E75E0100D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B9F92F-E5DB-8BE5-A6B0-70D32CD9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8A48B9-A226-D8AA-ED38-BA0DB302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41B987-6F3F-D142-0DDB-0F1BEA0E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06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2D34C-7173-E041-670A-0BF3D75B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21B0D5-0F4C-235F-D74B-AC1B48D66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29CFD9-B745-8F57-7F6C-B1F4F23C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8D9B83-D636-A553-9B4D-070AEE9F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F5F7A3-6505-745D-DA92-DF8011DE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30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154656-10BE-8D82-8CC1-3A211214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2B4670-E840-DF0D-4D48-53F856790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FE93F0-8C1C-1441-9E15-20DFB3730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D48D9CD-7AB3-E031-2BC1-E16CA54E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059CED-76E5-62F8-44F3-04ECD0B6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961FB1-8DB4-21DA-3CB7-25B3600E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196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4C6E8E-A057-DC3A-0B4C-7795AEF5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30F380-CB8F-B533-1DCB-7405FD638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977AD1-B61F-DA18-8906-02DF4E0F5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D4A9B9-6509-4F9E-D984-2F3278C39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44C27B9-D013-524C-CBE0-BA985AF6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43E3C58-4745-71F2-1656-40D30FAA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FCC087B-BFB0-BC9B-97F5-C3FE6172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CD96010-5F20-EB58-2739-6E82B7C8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58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0F51D9-CD50-48B5-4C05-6808417A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32D87B5-D7C4-C06F-B65E-DA6B1A64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E555DD2-58A8-3C2E-A1FE-4F87E1EC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0B7792-AF05-914A-FE78-528D57CA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5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1B61E7-6451-2364-CF31-1372834A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DBB4E3-FB60-B367-ACD4-24F97F40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DE752D-E8D9-A1A4-0E49-45E4722C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18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99D5A8-BB6F-EA35-02F4-D41B6509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15E63-1C81-2478-3BEE-915C63BEA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09BE2B-5EB7-01AC-5593-D3F1E5B20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DFA606-C889-EC83-6453-D42BD767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D37DFF-94CC-6120-D989-A6C3C483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099691-8C57-A8C4-0D93-DBC7D663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39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63D36-00A1-CFA7-646C-96E6B470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F85FB69-4F9D-AFA6-0B1B-E3A7AEF2E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F7ECA-25A9-DD17-8298-B751BC5F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792646-D1C3-F616-0E8F-95408FA5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A8BDAD6-A8DF-D14B-CE1C-2E836625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9C7829-A5EA-2E22-31BA-3B9D8886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508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B7EF734-7255-9F50-C920-5CBAF8B3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CA9E7C-8A45-75FA-3F0A-A7A093809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6ED387-93C2-D79C-7E61-B881A58B1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CC78-84B8-415C-9491-A4E12646E87B}" type="datetimeFigureOut">
              <a:rPr kumimoji="1" lang="ja-JP" altLang="en-US" smtClean="0"/>
              <a:t>2023/9/3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C562EB-CADE-E2F1-A160-CB610E04D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FD31BB-DE5B-7E4F-6CB3-166B05FC5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D76DD-0A8E-4EF7-B693-AA47A16F6F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46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eatise_on_Ligh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A5FE2-8B14-626F-FE29-0EB0EAE2D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ホイヘンスの原理の話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0855AF5-A571-6762-834F-8E87B05DA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レイトレ合宿</a:t>
            </a:r>
            <a:r>
              <a:rPr lang="en-US" altLang="ja-JP" dirty="0"/>
              <a:t>9</a:t>
            </a:r>
          </a:p>
          <a:p>
            <a:r>
              <a:rPr lang="en-US" altLang="ja-JP" dirty="0"/>
              <a:t>i</a:t>
            </a:r>
            <a:r>
              <a:rPr kumimoji="1" lang="en-US" altLang="ja-JP" dirty="0"/>
              <a:t>shiyama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985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さいごに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FD62176-418F-82BE-B770-C856E691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3"/>
            <a:ext cx="10515600" cy="4907960"/>
          </a:xfrm>
        </p:spPr>
        <p:txBody>
          <a:bodyPr/>
          <a:lstStyle/>
          <a:p>
            <a:endParaRPr lang="en-US" altLang="ja-JP" dirty="0"/>
          </a:p>
          <a:p>
            <a:r>
              <a:rPr lang="ja-JP" altLang="en-US" dirty="0"/>
              <a:t>ホイヘンスの原理は、波動現象全般に対する普遍的な原理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真空中を伝搬する光の波源は、確かに光自身</a:t>
            </a:r>
          </a:p>
        </p:txBody>
      </p:sp>
    </p:spTree>
    <p:extLst>
      <p:ext uri="{BB962C8B-B14F-4D97-AF65-F5344CB8AC3E}">
        <p14:creationId xmlns:p14="http://schemas.microsoft.com/office/powerpoint/2010/main" val="240076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00A32609-4DAE-4FCB-BC29-B317F1B6D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4878" y="3088051"/>
            <a:ext cx="4762500" cy="3048000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3B682F2C-EF51-6773-0A8B-65C7EE554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7378" y="2249021"/>
            <a:ext cx="4762500" cy="38100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234ED2-7533-1472-A582-46D75972C04A}"/>
              </a:ext>
            </a:extLst>
          </p:cNvPr>
          <p:cNvSpPr txBox="1"/>
          <p:nvPr/>
        </p:nvSpPr>
        <p:spPr>
          <a:xfrm>
            <a:off x="2810228" y="6213081"/>
            <a:ext cx="626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https://en.wikipedia.org/wiki/Huygens</a:t>
            </a:r>
            <a:r>
              <a:rPr lang="en-US" altLang="ja-JP" dirty="0"/>
              <a:t>-</a:t>
            </a:r>
            <a:r>
              <a:rPr lang="ja-JP" altLang="en-US" dirty="0"/>
              <a:t>Fresnel_principle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8E8E83A-EB13-15C3-4E36-604C9C1DDB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072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F8BF0FE7-F589-4702-F86E-CCF57023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562" y="3151945"/>
            <a:ext cx="3103856" cy="294762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4F0CCC-BE35-AB34-220A-A274A71C8698}"/>
              </a:ext>
            </a:extLst>
          </p:cNvPr>
          <p:cNvSpPr txBox="1"/>
          <p:nvPr/>
        </p:nvSpPr>
        <p:spPr>
          <a:xfrm>
            <a:off x="2907779" y="2266933"/>
            <a:ext cx="6681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Huygens,</a:t>
            </a:r>
            <a:r>
              <a:rPr lang="ja-JP" alt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rgbClr val="202122"/>
                </a:solidFill>
                <a:latin typeface="Arial" panose="020B0604020202020204" pitchFamily="34" charset="0"/>
              </a:rPr>
              <a:t>C.</a:t>
            </a:r>
            <a:r>
              <a:rPr lang="en-US" altLang="ja-JP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ja-JP" sz="2000" b="0" i="1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Treatise on Light"/>
              </a:rPr>
              <a:t>Traité</a:t>
            </a:r>
            <a:r>
              <a:rPr lang="en-US" altLang="ja-JP" sz="2000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Treatise on Light"/>
              </a:rPr>
              <a:t> de la Lumière</a:t>
            </a:r>
            <a:endParaRPr lang="en-US" altLang="ja-JP" sz="2000" u="none" strike="noStrik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ja-JP" sz="2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(drafted 1678; published in Leyden by Van der Aa, 1690)</a:t>
            </a:r>
            <a:endParaRPr lang="ja-JP" altLang="en-US" sz="2000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8E8E83A-EB13-15C3-4E36-604C9C1DDB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46B85C-021E-A681-DC0F-7D4D0ED8B251}"/>
              </a:ext>
            </a:extLst>
          </p:cNvPr>
          <p:cNvSpPr txBox="1"/>
          <p:nvPr/>
        </p:nvSpPr>
        <p:spPr>
          <a:xfrm>
            <a:off x="5299940" y="6261564"/>
            <a:ext cx="6186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https://www.gutenberg.org/files/14725/14725-h/14725-h.htm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1BCA2CD-609E-D026-B9C7-6F9702066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17" y="3054688"/>
            <a:ext cx="2486421" cy="318158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7D71C6-683E-E7B3-69AA-161385E774B1}"/>
              </a:ext>
            </a:extLst>
          </p:cNvPr>
          <p:cNvSpPr txBox="1"/>
          <p:nvPr/>
        </p:nvSpPr>
        <p:spPr>
          <a:xfrm>
            <a:off x="487953" y="6248920"/>
            <a:ext cx="4898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https://en.wikipedia.org/wiki/Treatise_on_Light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A1FB7155-28F1-8CA2-514F-56E5B5F4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032" y="3263953"/>
            <a:ext cx="175284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8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575EEB8-FE61-09F4-040B-9D94A21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2" y="2246583"/>
            <a:ext cx="6496186" cy="44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5D7080-9C8E-4F1E-6DFA-0B0184239893}"/>
              </a:ext>
            </a:extLst>
          </p:cNvPr>
          <p:cNvSpPr txBox="1"/>
          <p:nvPr/>
        </p:nvSpPr>
        <p:spPr>
          <a:xfrm>
            <a:off x="8334162" y="6005137"/>
            <a:ext cx="3395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https://en.wikipedia.org/wiki/Wave_field_synthesis</a:t>
            </a:r>
          </a:p>
        </p:txBody>
      </p:sp>
    </p:spTree>
    <p:extLst>
      <p:ext uri="{BB962C8B-B14F-4D97-AF65-F5344CB8AC3E}">
        <p14:creationId xmlns:p14="http://schemas.microsoft.com/office/powerpoint/2010/main" val="12388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7A7B7F-870E-809D-EB6A-2D464981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1" y="2194526"/>
            <a:ext cx="6011998" cy="450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2015CB-3935-D789-0308-00AE7EC1A88D}"/>
              </a:ext>
            </a:extLst>
          </p:cNvPr>
          <p:cNvSpPr txBox="1"/>
          <p:nvPr/>
        </p:nvSpPr>
        <p:spPr>
          <a:xfrm>
            <a:off x="9128123" y="6057194"/>
            <a:ext cx="2882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https://en.wikipedia.org/wiki/Diffraction</a:t>
            </a:r>
          </a:p>
        </p:txBody>
      </p:sp>
    </p:spTree>
    <p:extLst>
      <p:ext uri="{BB962C8B-B14F-4D97-AF65-F5344CB8AC3E}">
        <p14:creationId xmlns:p14="http://schemas.microsoft.com/office/powerpoint/2010/main" val="402649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77E9CC8B-8E45-250F-5EBC-74C38AA8F3AF}"/>
              </a:ext>
            </a:extLst>
          </p:cNvPr>
          <p:cNvSpPr txBox="1">
            <a:spLocks/>
          </p:cNvSpPr>
          <p:nvPr/>
        </p:nvSpPr>
        <p:spPr>
          <a:xfrm>
            <a:off x="766470" y="2372316"/>
            <a:ext cx="5329530" cy="427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b="1" dirty="0">
                <a:solidFill>
                  <a:srgbClr val="FF0000"/>
                </a:solidFill>
              </a:rPr>
              <a:t>光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ja-JP" altLang="en-US" b="1" dirty="0">
                <a:solidFill>
                  <a:srgbClr val="FF0000"/>
                </a:solidFill>
              </a:rPr>
              <a:t>電磁波</a:t>
            </a:r>
            <a:r>
              <a:rPr lang="en-US" altLang="ja-JP" b="1" dirty="0">
                <a:solidFill>
                  <a:srgbClr val="FF0000"/>
                </a:solidFill>
              </a:rPr>
              <a:t>)</a:t>
            </a:r>
            <a:r>
              <a:rPr lang="ja-JP" altLang="en-US" b="1" dirty="0">
                <a:solidFill>
                  <a:srgbClr val="FF0000"/>
                </a:solidFill>
              </a:rPr>
              <a:t>は？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E2F012-D37C-86A2-6C8B-21F5B2753773}"/>
              </a:ext>
            </a:extLst>
          </p:cNvPr>
          <p:cNvSpPr txBox="1"/>
          <p:nvPr/>
        </p:nvSpPr>
        <p:spPr>
          <a:xfrm>
            <a:off x="750081" y="2867870"/>
            <a:ext cx="82259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sz="2400" b="0" i="0" dirty="0" err="1">
                <a:solidFill>
                  <a:srgbClr val="172B4D"/>
                </a:solidFill>
                <a:effectLst/>
                <a:latin typeface="Hiragino Kaku Gothic Pro"/>
              </a:rPr>
              <a:t>Huygen's</a:t>
            </a:r>
            <a:r>
              <a:rPr lang="en-US" altLang="ja-JP" sz="2400" b="0" i="0" dirty="0">
                <a:solidFill>
                  <a:srgbClr val="172B4D"/>
                </a:solidFill>
                <a:effectLst/>
                <a:latin typeface="Hiragino Kaku Gothic Pro"/>
              </a:rPr>
              <a:t> principle, which tells us to consider each point on a wavefront as a new source of radiation and add the "radiation" from all of the new "sources" together. </a:t>
            </a:r>
            <a:r>
              <a:rPr lang="en-US" altLang="ja-JP" sz="2400" b="1" i="0" dirty="0">
                <a:solidFill>
                  <a:srgbClr val="172B4D"/>
                </a:solidFill>
                <a:effectLst/>
                <a:latin typeface="Hiragino Kaku Gothic Pro"/>
              </a:rPr>
              <a:t>Physically this makes no sense at all.  Light does not emit light; only acceleration charges emit light.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D6B392-5D26-F7BD-6149-3099528BA0B3}"/>
              </a:ext>
            </a:extLst>
          </p:cNvPr>
          <p:cNvSpPr txBox="1"/>
          <p:nvPr/>
        </p:nvSpPr>
        <p:spPr>
          <a:xfrm>
            <a:off x="5955031" y="4505489"/>
            <a:ext cx="5486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800" b="0" i="0" dirty="0">
                <a:solidFill>
                  <a:srgbClr val="172B4D"/>
                </a:solidFill>
                <a:effectLst/>
                <a:latin typeface="Hiragino Kaku Gothic Pro"/>
              </a:rPr>
              <a:t>Schwartz, M. (1972). Principles of Electrodynamics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1D505D-F045-49EC-36D8-253E8CAB905A}"/>
              </a:ext>
            </a:extLst>
          </p:cNvPr>
          <p:cNvSpPr txBox="1"/>
          <p:nvPr/>
        </p:nvSpPr>
        <p:spPr>
          <a:xfrm>
            <a:off x="750081" y="5131795"/>
            <a:ext cx="11089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sz="2400" b="0" i="0" dirty="0">
                <a:solidFill>
                  <a:srgbClr val="172B4D"/>
                </a:solidFill>
                <a:effectLst/>
                <a:latin typeface="Hiragino Kaku Gothic Pro"/>
              </a:rPr>
              <a:t>.. the pitfall of the scalar electromagnetic formulation of Kirchhoff’s theory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AA0235-5940-855E-C49F-A367BA12CF37}"/>
              </a:ext>
            </a:extLst>
          </p:cNvPr>
          <p:cNvSpPr txBox="1"/>
          <p:nvPr/>
        </p:nvSpPr>
        <p:spPr>
          <a:xfrm>
            <a:off x="5886450" y="5682243"/>
            <a:ext cx="5555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b="0" i="0" dirty="0">
                <a:solidFill>
                  <a:srgbClr val="172B4D"/>
                </a:solidFill>
                <a:effectLst/>
                <a:latin typeface="Hiragino Kaku Gothic Pro"/>
              </a:rPr>
              <a:t>Tai, C. T. 1972. Kirchhoff Theory: Scalar, Vector, or Dyadic?</a:t>
            </a:r>
          </a:p>
        </p:txBody>
      </p:sp>
    </p:spTree>
    <p:extLst>
      <p:ext uri="{BB962C8B-B14F-4D97-AF65-F5344CB8AC3E}">
        <p14:creationId xmlns:p14="http://schemas.microsoft.com/office/powerpoint/2010/main" val="109953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時計, 光 が含まれている画像&#10;&#10;自動的に生成された説明">
            <a:extLst>
              <a:ext uri="{FF2B5EF4-FFF2-40B4-BE49-F238E27FC236}">
                <a16:creationId xmlns:a16="http://schemas.microsoft.com/office/drawing/2014/main" id="{B7F2CF2B-6829-39CA-2677-2F437127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6" y="2842925"/>
            <a:ext cx="3269241" cy="341454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99F2F4-42D5-70E6-878C-D4B2B0EF5001}"/>
              </a:ext>
            </a:extLst>
          </p:cNvPr>
          <p:cNvSpPr txBox="1"/>
          <p:nvPr/>
        </p:nvSpPr>
        <p:spPr>
          <a:xfrm>
            <a:off x="1310105" y="6308996"/>
            <a:ext cx="420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https://en.wikipedia.org/wiki/Dipole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pic>
        <p:nvPicPr>
          <p:cNvPr id="6146" name="Picture 2" descr="Linear polarisierte elektromagnetische Welle im Vakuum. Die monochromatische Welle mit Wellenlänge '&quot;`UNIQ--postMath-00000001-QINU`&quot;' breitet sich in x-Richtung aus, die elektrische Feldstärke '&quot;`UNIQ--postMath-00000002-QINU`&quot;' (in blau) und die magnetische Flussdichte '&quot;`UNIQ--postMath-00000003-QINU`&quot;' (in rot) stehen zueinander und zur Ausbreitungsrichtung im rechten Winkel und bilden in dieser Reihenfolge ein Rechtssystem.">
            <a:extLst>
              <a:ext uri="{FF2B5EF4-FFF2-40B4-BE49-F238E27FC236}">
                <a16:creationId xmlns:a16="http://schemas.microsoft.com/office/drawing/2014/main" id="{4EB22402-0D7D-C16B-3B89-4851D394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03" y="2535420"/>
            <a:ext cx="4753492" cy="3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68CB71-81E4-B942-5572-19879016D293}"/>
              </a:ext>
            </a:extLst>
          </p:cNvPr>
          <p:cNvSpPr txBox="1"/>
          <p:nvPr/>
        </p:nvSpPr>
        <p:spPr>
          <a:xfrm>
            <a:off x="5526387" y="6308996"/>
            <a:ext cx="6264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https://de.wikipedia.org/wiki/Elektromagnetische_Welle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77E9CC8B-8E45-250F-5EBC-74C38AA8F3AF}"/>
              </a:ext>
            </a:extLst>
          </p:cNvPr>
          <p:cNvSpPr txBox="1">
            <a:spLocks/>
          </p:cNvSpPr>
          <p:nvPr/>
        </p:nvSpPr>
        <p:spPr>
          <a:xfrm>
            <a:off x="766470" y="2372316"/>
            <a:ext cx="5329530" cy="427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b="1" dirty="0">
                <a:solidFill>
                  <a:srgbClr val="FF0000"/>
                </a:solidFill>
              </a:rPr>
              <a:t>光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ja-JP" altLang="en-US" b="1" dirty="0">
                <a:solidFill>
                  <a:srgbClr val="FF0000"/>
                </a:solidFill>
              </a:rPr>
              <a:t>電磁波</a:t>
            </a:r>
            <a:r>
              <a:rPr lang="en-US" altLang="ja-JP" b="1" dirty="0">
                <a:solidFill>
                  <a:srgbClr val="FF0000"/>
                </a:solidFill>
              </a:rPr>
              <a:t>)</a:t>
            </a:r>
            <a:r>
              <a:rPr lang="ja-JP" altLang="en-US" b="1" dirty="0">
                <a:solidFill>
                  <a:srgbClr val="FF0000"/>
                </a:solidFill>
              </a:rPr>
              <a:t>は？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6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6F44479-97A6-7CED-42E6-A073B9D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002"/>
            <a:ext cx="7417797" cy="1139973"/>
          </a:xfrm>
        </p:spPr>
        <p:txBody>
          <a:bodyPr/>
          <a:lstStyle/>
          <a:p>
            <a:r>
              <a:rPr lang="ja-JP" altLang="en-US" dirty="0"/>
              <a:t>波面上の各点が球面波の波源となる</a:t>
            </a:r>
            <a:endParaRPr lang="en-US" altLang="ja-JP" dirty="0"/>
          </a:p>
          <a:p>
            <a:r>
              <a:rPr lang="ja-JP" altLang="en-US" dirty="0"/>
              <a:t>それらの重ね合わせで新たな波面ができる</a:t>
            </a:r>
            <a:endParaRPr lang="en-US" altLang="ja-JP" dirty="0"/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77E9CC8B-8E45-250F-5EBC-74C38AA8F3AF}"/>
              </a:ext>
            </a:extLst>
          </p:cNvPr>
          <p:cNvSpPr txBox="1">
            <a:spLocks/>
          </p:cNvSpPr>
          <p:nvPr/>
        </p:nvSpPr>
        <p:spPr>
          <a:xfrm>
            <a:off x="585061" y="2325404"/>
            <a:ext cx="6049530" cy="556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Huygens Principle for Vector Fields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978DE7-5D97-85FB-34AD-274BC0A87FFA}"/>
              </a:ext>
            </a:extLst>
          </p:cNvPr>
          <p:cNvSpPr txBox="1"/>
          <p:nvPr/>
        </p:nvSpPr>
        <p:spPr>
          <a:xfrm>
            <a:off x="6429976" y="2381330"/>
            <a:ext cx="496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ja-JP" sz="1800" dirty="0">
                <a:solidFill>
                  <a:srgbClr val="FF0000"/>
                </a:solidFill>
                <a:latin typeface="Arial" panose="020B0604020202020204" pitchFamily="34" charset="0"/>
                <a:ea typeface="UD Digi Kyokasho NK-R" panose="02020400000000000000" pitchFamily="18" charset="-128"/>
                <a:cs typeface="Arial" panose="020B0604020202020204" pitchFamily="34" charset="0"/>
              </a:rPr>
              <a:t>Zangwill, (2013) A. </a:t>
            </a:r>
            <a:r>
              <a:rPr lang="en-US" altLang="ja-JP" sz="1800" i="1" dirty="0">
                <a:solidFill>
                  <a:srgbClr val="FF0000"/>
                </a:solidFill>
                <a:latin typeface="Arial" panose="020B0604020202020204" pitchFamily="34" charset="0"/>
                <a:ea typeface="UD Digi Kyokasho NK-R" panose="02020400000000000000" pitchFamily="18" charset="-128"/>
                <a:cs typeface="Arial" panose="020B0604020202020204" pitchFamily="34" charset="0"/>
              </a:rPr>
              <a:t>Modern electrodynamics.</a:t>
            </a:r>
            <a:endParaRPr kumimoji="1" lang="en-US" altLang="ja-JP" sz="1800" dirty="0">
              <a:solidFill>
                <a:srgbClr val="FF0000"/>
              </a:solidFill>
              <a:latin typeface="Arial" panose="020B0604020202020204" pitchFamily="34" charset="0"/>
              <a:ea typeface="UD Digi Kyokasho NK-R" panose="02020400000000000000" pitchFamily="18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>
                <a:extLst>
                  <a:ext uri="{FF2B5EF4-FFF2-40B4-BE49-F238E27FC236}">
                    <a16:creationId xmlns:a16="http://schemas.microsoft.com/office/drawing/2014/main" id="{9C83484C-ED8D-7C9C-2DB5-AF1A33E062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09" y="2799911"/>
                <a:ext cx="11519983" cy="9010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nary>
                            <m:naryPr>
                              <m:sup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  <m:d>
                                    <m:d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7" name="コンテンツ プレースホルダー 2">
                <a:extLst>
                  <a:ext uri="{FF2B5EF4-FFF2-40B4-BE49-F238E27FC236}">
                    <a16:creationId xmlns:a16="http://schemas.microsoft.com/office/drawing/2014/main" id="{9C83484C-ED8D-7C9C-2DB5-AF1A33E06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9" y="2799911"/>
                <a:ext cx="11519983" cy="9010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コンテンツ プレースホルダー 2">
                <a:extLst>
                  <a:ext uri="{FF2B5EF4-FFF2-40B4-BE49-F238E27FC236}">
                    <a16:creationId xmlns:a16="http://schemas.microsoft.com/office/drawing/2014/main" id="{5B096C2A-24C6-26DF-A962-E0B350FC62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08" y="3700972"/>
                <a:ext cx="11519983" cy="9010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d>
                                <m:dPr>
                                  <m:ctrlP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ja-JP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nary>
                            <m:naryPr>
                              <m:sup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ja-JP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d>
                                    <m:d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altLang="ja-JP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0" name="コンテンツ プレースホルダー 2">
                <a:extLst>
                  <a:ext uri="{FF2B5EF4-FFF2-40B4-BE49-F238E27FC236}">
                    <a16:creationId xmlns:a16="http://schemas.microsoft.com/office/drawing/2014/main" id="{5B096C2A-24C6-26DF-A962-E0B350FC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8" y="3700972"/>
                <a:ext cx="11519983" cy="901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楕円 10">
            <a:extLst>
              <a:ext uri="{FF2B5EF4-FFF2-40B4-BE49-F238E27FC236}">
                <a16:creationId xmlns:a16="http://schemas.microsoft.com/office/drawing/2014/main" id="{79935919-8305-A152-95AC-504449B76E8F}"/>
              </a:ext>
            </a:extLst>
          </p:cNvPr>
          <p:cNvSpPr/>
          <p:nvPr/>
        </p:nvSpPr>
        <p:spPr>
          <a:xfrm>
            <a:off x="1097632" y="4887143"/>
            <a:ext cx="1439998" cy="143921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コンテンツ プレースホルダー 2">
                <a:extLst>
                  <a:ext uri="{FF2B5EF4-FFF2-40B4-BE49-F238E27FC236}">
                    <a16:creationId xmlns:a16="http://schemas.microsoft.com/office/drawing/2014/main" id="{FD800496-8E9E-D712-0DE7-92E63AA85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7559" y="5900258"/>
                <a:ext cx="719999" cy="543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2" name="コンテンツ プレースホルダー 2">
                <a:extLst>
                  <a:ext uri="{FF2B5EF4-FFF2-40B4-BE49-F238E27FC236}">
                    <a16:creationId xmlns:a16="http://schemas.microsoft.com/office/drawing/2014/main" id="{FD800496-8E9E-D712-0DE7-92E63AA85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559" y="5900258"/>
                <a:ext cx="719999" cy="543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509A886-87ED-125D-0D77-EB0476DC7687}"/>
              </a:ext>
            </a:extLst>
          </p:cNvPr>
          <p:cNvCxnSpPr/>
          <p:nvPr/>
        </p:nvCxnSpPr>
        <p:spPr>
          <a:xfrm flipV="1">
            <a:off x="2537630" y="5311540"/>
            <a:ext cx="509929" cy="148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B6E656CB-9854-618A-5BAD-7E859F0BE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9353" y="4710566"/>
                <a:ext cx="410664" cy="543336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B6E656CB-9854-618A-5BAD-7E859F0BE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53" y="4710566"/>
                <a:ext cx="410664" cy="543336"/>
              </a:xfrm>
              <a:prstGeom prst="rect">
                <a:avLst/>
              </a:prstGeom>
              <a:blipFill>
                <a:blip r:embed="rId5"/>
                <a:stretch>
                  <a:fillRect l="-2985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コンテンツ プレースホルダー 2">
                <a:extLst>
                  <a:ext uri="{FF2B5EF4-FFF2-40B4-BE49-F238E27FC236}">
                    <a16:creationId xmlns:a16="http://schemas.microsoft.com/office/drawing/2014/main" id="{B62DAC6E-D165-8ECC-667C-F36990E8F9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5646" y="5063412"/>
                <a:ext cx="719999" cy="543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ja-JP" b="1" dirty="0"/>
              </a:p>
            </p:txBody>
          </p:sp>
        </mc:Choice>
        <mc:Fallback xmlns="">
          <p:sp>
            <p:nvSpPr>
              <p:cNvPr id="16" name="コンテンツ プレースホルダー 2">
                <a:extLst>
                  <a:ext uri="{FF2B5EF4-FFF2-40B4-BE49-F238E27FC236}">
                    <a16:creationId xmlns:a16="http://schemas.microsoft.com/office/drawing/2014/main" id="{B62DAC6E-D165-8ECC-667C-F36990E8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646" y="5063412"/>
                <a:ext cx="719999" cy="543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4A4B9CD-52F4-6255-B5F4-C9BAD7B0A5DC}"/>
              </a:ext>
            </a:extLst>
          </p:cNvPr>
          <p:cNvSpPr/>
          <p:nvPr/>
        </p:nvSpPr>
        <p:spPr>
          <a:xfrm>
            <a:off x="4262996" y="5010591"/>
            <a:ext cx="2553003" cy="901061"/>
          </a:xfrm>
          <a:prstGeom prst="wedgeRoundRectCallout">
            <a:avLst>
              <a:gd name="adj1" fmla="val -63167"/>
              <a:gd name="adj2" fmla="val -117257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磁気双極子の面密度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に等しい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CD6A0643-2096-08E4-65C4-92361FA45A12}"/>
              </a:ext>
            </a:extLst>
          </p:cNvPr>
          <p:cNvSpPr/>
          <p:nvPr/>
        </p:nvSpPr>
        <p:spPr>
          <a:xfrm>
            <a:off x="7090721" y="5010591"/>
            <a:ext cx="2379928" cy="901061"/>
          </a:xfrm>
          <a:prstGeom prst="wedgeRoundRectCallout">
            <a:avLst>
              <a:gd name="adj1" fmla="val 23669"/>
              <a:gd name="adj2" fmla="val -121231"/>
              <a:gd name="adj3" fmla="val 1666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電気双極子の面密度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に等しい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吹き出し: 角を丸めた四角形 18">
                <a:extLst>
                  <a:ext uri="{FF2B5EF4-FFF2-40B4-BE49-F238E27FC236}">
                    <a16:creationId xmlns:a16="http://schemas.microsoft.com/office/drawing/2014/main" id="{EBF2BF4F-79E6-8578-C41F-380D4C5FC87B}"/>
                  </a:ext>
                </a:extLst>
              </p:cNvPr>
              <p:cNvSpPr/>
              <p:nvPr/>
            </p:nvSpPr>
            <p:spPr>
              <a:xfrm>
                <a:off x="9685343" y="4975014"/>
                <a:ext cx="1843511" cy="901060"/>
              </a:xfrm>
              <a:prstGeom prst="wedgeRoundRectCallout">
                <a:avLst>
                  <a:gd name="adj1" fmla="val -18170"/>
                  <a:gd name="adj2" fmla="val -120500"/>
                  <a:gd name="adj3" fmla="val 16667"/>
                </a:avLst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ja-JP" b="1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b="1" dirty="0">
                    <a:solidFill>
                      <a:schemeClr val="tx1"/>
                    </a:solidFill>
                  </a:rPr>
                  <a:t>から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ja-JP" b="1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b="1" dirty="0">
                    <a:solidFill>
                      <a:schemeClr val="tx1"/>
                    </a:solidFill>
                  </a:rPr>
                  <a:t>への</a:t>
                </a:r>
                <a:endParaRPr lang="en-US" altLang="ja-JP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b="1" dirty="0">
                    <a:solidFill>
                      <a:schemeClr val="tx1"/>
                    </a:solidFill>
                  </a:rPr>
                  <a:t>伝搬</a:t>
                </a:r>
                <a:endParaRPr lang="en-US" altLang="ja-JP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吹き出し: 角を丸めた四角形 18">
                <a:extLst>
                  <a:ext uri="{FF2B5EF4-FFF2-40B4-BE49-F238E27FC236}">
                    <a16:creationId xmlns:a16="http://schemas.microsoft.com/office/drawing/2014/main" id="{EBF2BF4F-79E6-8578-C41F-380D4C5FC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343" y="4975014"/>
                <a:ext cx="1843511" cy="901060"/>
              </a:xfrm>
              <a:prstGeom prst="wedgeRoundRectCallout">
                <a:avLst>
                  <a:gd name="adj1" fmla="val -18170"/>
                  <a:gd name="adj2" fmla="val -120500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D71A9-C32A-9742-A8C2-56BD6CC5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90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ホイヘンスの原理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9ED6A1B-4A6D-F408-08A5-0D449C6A55BA}"/>
              </a:ext>
            </a:extLst>
          </p:cNvPr>
          <p:cNvSpPr/>
          <p:nvPr/>
        </p:nvSpPr>
        <p:spPr>
          <a:xfrm>
            <a:off x="4863581" y="3025726"/>
            <a:ext cx="5039993" cy="5675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Rayleigh-Sommerfeld</a:t>
            </a:r>
            <a:r>
              <a:rPr lang="ja-JP" altLang="en-US" b="1" dirty="0"/>
              <a:t> </a:t>
            </a:r>
            <a:r>
              <a:rPr lang="en-US" altLang="ja-JP" b="1" dirty="0"/>
              <a:t>diffraction integral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21479E5-704B-5ADA-853F-DF5DB5C94EC0}"/>
              </a:ext>
            </a:extLst>
          </p:cNvPr>
          <p:cNvSpPr/>
          <p:nvPr/>
        </p:nvSpPr>
        <p:spPr>
          <a:xfrm>
            <a:off x="7681566" y="3825481"/>
            <a:ext cx="2879996" cy="41678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Fresnel</a:t>
            </a:r>
            <a:r>
              <a:rPr kumimoji="1" lang="ja-JP" altLang="en-US" b="1" dirty="0"/>
              <a:t>の近似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F89FC3B-5AB3-B96B-262F-3B246626038A}"/>
              </a:ext>
            </a:extLst>
          </p:cNvPr>
          <p:cNvSpPr/>
          <p:nvPr/>
        </p:nvSpPr>
        <p:spPr>
          <a:xfrm>
            <a:off x="4863582" y="4459571"/>
            <a:ext cx="5039992" cy="567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Huygens-Fresnel</a:t>
            </a:r>
            <a:r>
              <a:rPr lang="ja-JP" altLang="en-US" b="1" dirty="0"/>
              <a:t> </a:t>
            </a:r>
            <a:r>
              <a:rPr lang="en-US" altLang="ja-JP" b="1" dirty="0"/>
              <a:t>d</a:t>
            </a:r>
            <a:r>
              <a:rPr kumimoji="1" lang="en-US" altLang="ja-JP" b="1" dirty="0"/>
              <a:t>iff</a:t>
            </a:r>
            <a:r>
              <a:rPr lang="en-US" altLang="ja-JP" b="1" dirty="0"/>
              <a:t>raction integral</a:t>
            </a:r>
            <a:endParaRPr kumimoji="1" lang="ja-JP" altLang="en-US" b="1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92AA4A6-32D5-E9E6-648D-3E94B241CBAD}"/>
              </a:ext>
            </a:extLst>
          </p:cNvPr>
          <p:cNvSpPr/>
          <p:nvPr/>
        </p:nvSpPr>
        <p:spPr>
          <a:xfrm>
            <a:off x="7682559" y="2347628"/>
            <a:ext cx="2879996" cy="41678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Sommerfeld</a:t>
            </a:r>
            <a:r>
              <a:rPr lang="ja-JP" altLang="en-US" b="1" dirty="0"/>
              <a:t>の境界条件</a:t>
            </a:r>
            <a:endParaRPr kumimoji="1" lang="ja-JP" altLang="en-US" b="1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2458F5C-71CA-29B0-7DE3-1E563AD7A778}"/>
              </a:ext>
            </a:extLst>
          </p:cNvPr>
          <p:cNvSpPr/>
          <p:nvPr/>
        </p:nvSpPr>
        <p:spPr>
          <a:xfrm>
            <a:off x="838200" y="1287282"/>
            <a:ext cx="2180453" cy="698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Maxwell</a:t>
            </a:r>
            <a:r>
              <a:rPr kumimoji="1" lang="ja-JP" altLang="en-US" b="1" dirty="0"/>
              <a:t>方程式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D4994B3-D4DF-8AD8-A405-63314E617513}"/>
              </a:ext>
            </a:extLst>
          </p:cNvPr>
          <p:cNvSpPr/>
          <p:nvPr/>
        </p:nvSpPr>
        <p:spPr>
          <a:xfrm>
            <a:off x="3565776" y="1287282"/>
            <a:ext cx="2180453" cy="698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電磁波の方程式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0C1E3C-0441-81C7-0B60-576E0BE08479}"/>
              </a:ext>
            </a:extLst>
          </p:cNvPr>
          <p:cNvSpPr/>
          <p:nvPr/>
        </p:nvSpPr>
        <p:spPr>
          <a:xfrm>
            <a:off x="6293352" y="1287282"/>
            <a:ext cx="2180453" cy="698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Helmholtz</a:t>
            </a:r>
            <a:r>
              <a:rPr kumimoji="1" lang="ja-JP" altLang="en-US" b="1" dirty="0"/>
              <a:t>方程式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1E8FA3E-8ADD-E95C-DEA0-DF292BAB54D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018653" y="1636734"/>
            <a:ext cx="54712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0C05F55-2D22-0E27-6527-D03AEE1269E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746229" y="1636734"/>
            <a:ext cx="54712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71A16D3-C9F3-C5FE-5C8B-506859D9A15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383578" y="1986185"/>
            <a:ext cx="1" cy="10395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6AE7D7A9-8887-9B1D-4795-4F6D23CF695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7383578" y="3593325"/>
            <a:ext cx="0" cy="86624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7B1906C5-A269-4102-B14B-E4517B44A6CD}"/>
              </a:ext>
            </a:extLst>
          </p:cNvPr>
          <p:cNvSpPr/>
          <p:nvPr/>
        </p:nvSpPr>
        <p:spPr>
          <a:xfrm>
            <a:off x="1776006" y="3025726"/>
            <a:ext cx="2180453" cy="55185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フェルマーの原理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8669C57-E087-DC71-436D-A67F2E224177}"/>
              </a:ext>
            </a:extLst>
          </p:cNvPr>
          <p:cNvSpPr/>
          <p:nvPr/>
        </p:nvSpPr>
        <p:spPr>
          <a:xfrm>
            <a:off x="1776006" y="4500486"/>
            <a:ext cx="2180453" cy="55185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レイトレ</a:t>
            </a:r>
            <a:endParaRPr kumimoji="1" lang="ja-JP" altLang="en-US" b="1" dirty="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20EC1BB-268C-226F-9269-3F62DAFE0CDB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3956459" y="1986185"/>
            <a:ext cx="3427119" cy="1315469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254F28D-3020-14EA-143F-0570F6BFE001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2866233" y="3577582"/>
            <a:ext cx="0" cy="92290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A2BD1056-8CAB-A3FC-FB8E-9596570869DC}"/>
              </a:ext>
            </a:extLst>
          </p:cNvPr>
          <p:cNvSpPr/>
          <p:nvPr/>
        </p:nvSpPr>
        <p:spPr>
          <a:xfrm>
            <a:off x="3018653" y="2335635"/>
            <a:ext cx="2093619" cy="43990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幾何光学近似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3524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8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8667</TotalTime>
  <Words>506</Words>
  <Application>Microsoft Office PowerPoint</Application>
  <PresentationFormat>ワイド画面</PresentationFormat>
  <Paragraphs>68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Hiragino Kaku Gothic Pro</vt:lpstr>
      <vt:lpstr>游ゴシック</vt:lpstr>
      <vt:lpstr>游ゴシック Light</vt:lpstr>
      <vt:lpstr>Arial</vt:lpstr>
      <vt:lpstr>Cambria Math</vt:lpstr>
      <vt:lpstr>Office テーマ</vt:lpstr>
      <vt:lpstr>ホイヘンスの原理の話</vt:lpstr>
      <vt:lpstr>ホイヘンスの原理</vt:lpstr>
      <vt:lpstr>ホイヘンスの原理</vt:lpstr>
      <vt:lpstr>ホイヘンスの原理</vt:lpstr>
      <vt:lpstr>ホイヘンスの原理</vt:lpstr>
      <vt:lpstr>ホイヘンスの原理</vt:lpstr>
      <vt:lpstr>ホイヘンスの原理</vt:lpstr>
      <vt:lpstr>ホイヘンスの原理</vt:lpstr>
      <vt:lpstr>ホイヘンスの原理</vt:lpstr>
      <vt:lpstr>さいごに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ishiyama kohei</dc:creator>
  <cp:lastModifiedBy>ishiyama kohei</cp:lastModifiedBy>
  <cp:revision>31</cp:revision>
  <dcterms:created xsi:type="dcterms:W3CDTF">2023-08-26T00:34:12Z</dcterms:created>
  <dcterms:modified xsi:type="dcterms:W3CDTF">2023-09-03T07:07:57Z</dcterms:modified>
</cp:coreProperties>
</file>